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4.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5.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2.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3.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74.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75.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notesSlides/notesSlide76.xml" ContentType="application/vnd.openxmlformats-officedocument.presentationml.notesSlide+xml"/>
  <Override PartName="/ppt/ink/ink131.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notesSlides/notesSlide80.xml" ContentType="application/vnd.openxmlformats-officedocument.presentationml.notesSlide+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43.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144.xml" ContentType="application/inkml+xml"/>
  <Override PartName="/ppt/notesSlides/notesSlide94.xml" ContentType="application/vnd.openxmlformats-officedocument.presentationml.notesSlide+xml"/>
  <Override PartName="/ppt/ink/ink145.xml" ContentType="application/inkml+xml"/>
  <Override PartName="/ppt/notesSlides/notesSlide95.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ink/ink149.xml" ContentType="application/inkml+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handoutMasterIdLst>
    <p:handoutMasterId r:id="rId119"/>
  </p:handoutMasterIdLst>
  <p:sldIdLst>
    <p:sldId id="268" r:id="rId2"/>
    <p:sldId id="390" r:id="rId3"/>
    <p:sldId id="391" r:id="rId4"/>
    <p:sldId id="392" r:id="rId5"/>
    <p:sldId id="321" r:id="rId6"/>
    <p:sldId id="402" r:id="rId7"/>
    <p:sldId id="403" r:id="rId8"/>
    <p:sldId id="404" r:id="rId9"/>
    <p:sldId id="406" r:id="rId10"/>
    <p:sldId id="393" r:id="rId11"/>
    <p:sldId id="394" r:id="rId12"/>
    <p:sldId id="395" r:id="rId13"/>
    <p:sldId id="396" r:id="rId14"/>
    <p:sldId id="397" r:id="rId15"/>
    <p:sldId id="398" r:id="rId16"/>
    <p:sldId id="399" r:id="rId17"/>
    <p:sldId id="400" r:id="rId18"/>
    <p:sldId id="401" r:id="rId19"/>
    <p:sldId id="407" r:id="rId20"/>
    <p:sldId id="408" r:id="rId21"/>
    <p:sldId id="409" r:id="rId22"/>
    <p:sldId id="411" r:id="rId23"/>
    <p:sldId id="413" r:id="rId24"/>
    <p:sldId id="412" r:id="rId25"/>
    <p:sldId id="414" r:id="rId26"/>
    <p:sldId id="415" r:id="rId27"/>
    <p:sldId id="416" r:id="rId28"/>
    <p:sldId id="417" r:id="rId29"/>
    <p:sldId id="418" r:id="rId30"/>
    <p:sldId id="419" r:id="rId31"/>
    <p:sldId id="420" r:id="rId32"/>
    <p:sldId id="422" r:id="rId33"/>
    <p:sldId id="423" r:id="rId34"/>
    <p:sldId id="424" r:id="rId35"/>
    <p:sldId id="425" r:id="rId36"/>
    <p:sldId id="426"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1" r:id="rId50"/>
    <p:sldId id="440" r:id="rId51"/>
    <p:sldId id="442" r:id="rId52"/>
    <p:sldId id="443" r:id="rId53"/>
    <p:sldId id="444" r:id="rId54"/>
    <p:sldId id="445" r:id="rId55"/>
    <p:sldId id="446" r:id="rId56"/>
    <p:sldId id="447" r:id="rId57"/>
    <p:sldId id="448" r:id="rId58"/>
    <p:sldId id="449" r:id="rId59"/>
    <p:sldId id="450" r:id="rId60"/>
    <p:sldId id="451" r:id="rId61"/>
    <p:sldId id="452" r:id="rId62"/>
    <p:sldId id="453" r:id="rId63"/>
    <p:sldId id="455" r:id="rId64"/>
    <p:sldId id="456" r:id="rId65"/>
    <p:sldId id="457" r:id="rId66"/>
    <p:sldId id="458" r:id="rId67"/>
    <p:sldId id="459" r:id="rId68"/>
    <p:sldId id="460" r:id="rId69"/>
    <p:sldId id="461" r:id="rId70"/>
    <p:sldId id="462" r:id="rId71"/>
    <p:sldId id="463" r:id="rId72"/>
    <p:sldId id="464" r:id="rId73"/>
    <p:sldId id="465" r:id="rId74"/>
    <p:sldId id="466" r:id="rId75"/>
    <p:sldId id="467" r:id="rId76"/>
    <p:sldId id="468" r:id="rId77"/>
    <p:sldId id="469" r:id="rId78"/>
    <p:sldId id="512" r:id="rId79"/>
    <p:sldId id="470" r:id="rId80"/>
    <p:sldId id="471" r:id="rId81"/>
    <p:sldId id="472" r:id="rId82"/>
    <p:sldId id="473" r:id="rId83"/>
    <p:sldId id="474" r:id="rId84"/>
    <p:sldId id="475" r:id="rId85"/>
    <p:sldId id="476" r:id="rId86"/>
    <p:sldId id="477" r:id="rId87"/>
    <p:sldId id="478" r:id="rId88"/>
    <p:sldId id="479" r:id="rId89"/>
    <p:sldId id="480" r:id="rId90"/>
    <p:sldId id="481" r:id="rId91"/>
    <p:sldId id="482" r:id="rId92"/>
    <p:sldId id="510" r:id="rId93"/>
    <p:sldId id="483" r:id="rId94"/>
    <p:sldId id="511" r:id="rId95"/>
    <p:sldId id="485" r:id="rId96"/>
    <p:sldId id="486" r:id="rId97"/>
    <p:sldId id="488" r:id="rId98"/>
    <p:sldId id="489" r:id="rId99"/>
    <p:sldId id="490" r:id="rId100"/>
    <p:sldId id="491" r:id="rId101"/>
    <p:sldId id="492" r:id="rId102"/>
    <p:sldId id="493" r:id="rId103"/>
    <p:sldId id="494" r:id="rId104"/>
    <p:sldId id="496" r:id="rId105"/>
    <p:sldId id="497" r:id="rId106"/>
    <p:sldId id="498" r:id="rId107"/>
    <p:sldId id="499" r:id="rId108"/>
    <p:sldId id="501" r:id="rId109"/>
    <p:sldId id="502" r:id="rId110"/>
    <p:sldId id="503" r:id="rId111"/>
    <p:sldId id="504" r:id="rId112"/>
    <p:sldId id="505" r:id="rId113"/>
    <p:sldId id="506" r:id="rId114"/>
    <p:sldId id="507" r:id="rId115"/>
    <p:sldId id="508" r:id="rId116"/>
    <p:sldId id="509" r:id="rId117"/>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C9324A95-C179-42B0-88B6-91656287D470}">
          <p14:sldIdLst>
            <p14:sldId id="268"/>
            <p14:sldId id="390"/>
            <p14:sldId id="391"/>
            <p14:sldId id="392"/>
            <p14:sldId id="321"/>
            <p14:sldId id="402"/>
            <p14:sldId id="403"/>
            <p14:sldId id="404"/>
            <p14:sldId id="406"/>
            <p14:sldId id="393"/>
            <p14:sldId id="394"/>
            <p14:sldId id="395"/>
            <p14:sldId id="396"/>
            <p14:sldId id="397"/>
            <p14:sldId id="398"/>
            <p14:sldId id="399"/>
            <p14:sldId id="400"/>
            <p14:sldId id="401"/>
            <p14:sldId id="407"/>
            <p14:sldId id="408"/>
            <p14:sldId id="409"/>
            <p14:sldId id="411"/>
            <p14:sldId id="413"/>
            <p14:sldId id="412"/>
            <p14:sldId id="414"/>
            <p14:sldId id="415"/>
            <p14:sldId id="416"/>
            <p14:sldId id="417"/>
            <p14:sldId id="418"/>
            <p14:sldId id="419"/>
            <p14:sldId id="420"/>
            <p14:sldId id="422"/>
            <p14:sldId id="423"/>
            <p14:sldId id="424"/>
            <p14:sldId id="425"/>
            <p14:sldId id="426"/>
            <p14:sldId id="428"/>
            <p14:sldId id="429"/>
            <p14:sldId id="430"/>
            <p14:sldId id="431"/>
            <p14:sldId id="432"/>
            <p14:sldId id="433"/>
            <p14:sldId id="434"/>
            <p14:sldId id="435"/>
            <p14:sldId id="436"/>
            <p14:sldId id="437"/>
            <p14:sldId id="438"/>
            <p14:sldId id="439"/>
            <p14:sldId id="441"/>
            <p14:sldId id="440"/>
            <p14:sldId id="442"/>
            <p14:sldId id="443"/>
            <p14:sldId id="444"/>
            <p14:sldId id="445"/>
            <p14:sldId id="446"/>
            <p14:sldId id="447"/>
            <p14:sldId id="448"/>
            <p14:sldId id="449"/>
            <p14:sldId id="450"/>
            <p14:sldId id="451"/>
            <p14:sldId id="452"/>
            <p14:sldId id="453"/>
            <p14:sldId id="455"/>
            <p14:sldId id="456"/>
            <p14:sldId id="457"/>
            <p14:sldId id="458"/>
            <p14:sldId id="459"/>
            <p14:sldId id="460"/>
            <p14:sldId id="461"/>
            <p14:sldId id="462"/>
            <p14:sldId id="463"/>
            <p14:sldId id="464"/>
            <p14:sldId id="465"/>
            <p14:sldId id="466"/>
            <p14:sldId id="467"/>
            <p14:sldId id="468"/>
            <p14:sldId id="469"/>
            <p14:sldId id="512"/>
            <p14:sldId id="470"/>
            <p14:sldId id="471"/>
            <p14:sldId id="472"/>
            <p14:sldId id="473"/>
            <p14:sldId id="474"/>
            <p14:sldId id="475"/>
            <p14:sldId id="476"/>
            <p14:sldId id="477"/>
            <p14:sldId id="478"/>
            <p14:sldId id="479"/>
            <p14:sldId id="480"/>
            <p14:sldId id="481"/>
            <p14:sldId id="482"/>
            <p14:sldId id="510"/>
            <p14:sldId id="483"/>
            <p14:sldId id="511"/>
            <p14:sldId id="485"/>
            <p14:sldId id="486"/>
            <p14:sldId id="488"/>
            <p14:sldId id="489"/>
            <p14:sldId id="490"/>
            <p14:sldId id="491"/>
            <p14:sldId id="492"/>
            <p14:sldId id="493"/>
            <p14:sldId id="494"/>
            <p14:sldId id="496"/>
            <p14:sldId id="497"/>
            <p14:sldId id="498"/>
            <p14:sldId id="499"/>
            <p14:sldId id="501"/>
            <p14:sldId id="502"/>
            <p14:sldId id="503"/>
            <p14:sldId id="504"/>
            <p14:sldId id="505"/>
            <p14:sldId id="506"/>
            <p14:sldId id="507"/>
            <p14:sldId id="508"/>
            <p14:sldId id="5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2FD1"/>
    <a:srgbClr val="0B294C"/>
    <a:srgbClr val="FBBA00"/>
    <a:srgbClr val="154C8E"/>
    <a:srgbClr val="DCDDDF"/>
    <a:srgbClr val="7F7F7F"/>
    <a:srgbClr val="19A6CD"/>
    <a:srgbClr val="00B050"/>
    <a:srgbClr val="1BB3DB"/>
    <a:srgbClr val="A74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E25C2-0BD9-0EBC-EE65-71C4F80FB3B3}" v="12" dt="2024-04-22T15:28:01.884"/>
    <p1510:client id="{10C782E9-D25F-66A5-F075-0B3D6078A892}" v="1" dt="2024-04-22T14:59:15.116"/>
    <p1510:client id="{228E5436-C78A-CB19-7BD7-9D52E5B9198B}" v="1" dt="2024-04-23T03:45:01.917"/>
    <p1510:client id="{3D488249-C0C4-9ECB-74F5-BD14C54E95F8}" v="3" dt="2024-04-22T11:14:32.448"/>
    <p1510:client id="{4A8B8E53-D99B-331D-93C7-54DA88039544}" v="1" dt="2024-04-22T13:26:45.835"/>
    <p1510:client id="{4F91A1A0-BB05-589F-AE79-2D7EA7C07382}" v="3" dt="2024-04-22T11:19:49.950"/>
    <p1510:client id="{513709BD-B347-4D99-A2E5-8405E26811CA}" v="4323" dt="2024-04-22T03:46:00.551"/>
    <p1510:client id="{96E09BA8-1153-8387-82E3-72C71981C941}" v="7" dt="2024-04-23T04:37:43.654"/>
    <p1510:client id="{A96D2606-427E-FD96-E4CA-03D041665E0E}" v="1" dt="2024-04-22T14:20:57.866"/>
    <p1510:client id="{BC468F22-7D71-DE4D-E0AF-F86CB33E9319}" v="7" dt="2024-04-23T06:55:39.918"/>
    <p1510:client id="{C3D9DB20-4C0A-78A3-7E07-1F5CB23C282D}" v="3" dt="2024-04-22T13:00:47.993"/>
    <p1510:client id="{C65CCC26-CBA5-5ED7-F386-85BCA734A4AC}" v="2" dt="2024-04-23T11:58:04.280"/>
    <p1510:client id="{D3CACE1B-F2C1-048B-9D3B-44C370BD16C0}" v="1" dt="2024-04-23T05:03:31.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1:19:07.652"/>
    </inkml:context>
    <inkml:brush xml:id="br0">
      <inkml:brushProperty name="width" value="0.1" units="cm"/>
      <inkml:brushProperty name="height" value="0.1" units="cm"/>
    </inkml:brush>
  </inkml:definitions>
  <inkml:trace contextRef="#ctx0" brushRef="#br0">17495 11644 4056 0 0,'-53'-381'929'0'0,"-17"-375"-961"0"0,18-284-56 0 0,43-426-209 0 0,70-538-111 0 0,45-201-3744 0 0,4 275 4152 0 0</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01.62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28895 25787 0,'0'-55'0,"-55"55"16,-1-55 0,-54 55-1,110-56 1,-166 56-16,0 0 16,56 0-16,-56 0 15,0 0-15,1 0 16,-1 0-1,-110 56-15,110-1 0,0 0 16,56-55 0,54 55-16,-54-55 15,-56 0-15,56 55 16,-1 1-16,1-1 16,-1 0-16,111 0 15,-110 0 1,54 1-16,1 54 0,0-55 15,0 1-15,55-1 16,0 0-16,0 55 16,0-54-16,0 54 15,0 1-15,0-56 16,110 110 0,-55-54-16,56 54 0,-1-54 15,-110-56-15,56 56 31,-1-1-31,111 0 0,-56-110 0,111 111 16,0-56-16,-110 0 16,-1-55-16,-55 0 31,56 0-15,55 0-16,-56 0 15,56-55-15,0 55 16,-56-55-16,1 0 15,-1-56-15,56 56 32,-56 0-32,1-56 15,-1 111-15,1-165 16,-56 109 0,0-54-16,1 110 15,-56-55-15,55 0 0,-55-1 31,0 1-31,0 0 16,0 0-16,0-56 16,0 56-16,0-55 15,0-1-15,-55 111 16,-1-55-16,56 0 16,-55 0-16,-55-56 31,110 56-16,-56 55-15,1-111 16,0 111-16,55-55 16,-55 0-1,-1 0 1,1 55 0,0 0 93</inkml:trace>
</inkml:ink>
</file>

<file path=ppt/ink/ink10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32.27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54585 20486 0,'55'-55'47,"56"-166"-47,-56 55 15,0-110-15,0-110 16,111 54-16,-55 112 15,-1-1-15,-55 110 16,56-54-16,-56 165 16,0-56-16,-55 1 15,56 110 48,-56 56-48,0 54-15,110 1 16,-55-55-16,1 54 16,-56 1-16,55 0 15,-55-56-15,0 56 16,0-1-16,55-54 16,-55 110-16,55-56 15,-55-54-15,56-1 16,-1 56-16,-55-111 15,0 0 1,0 0-16,55-55 78,-110-55 32</inkml:trace>
</inkml:ink>
</file>

<file path=ppt/ink/ink10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4:07.102"/>
    </inkml:context>
    <inkml:brush xml:id="br0">
      <inkml:brushProperty name="width" value="0.05292" units="cm"/>
      <inkml:brushProperty name="height" value="0.05292" units="cm"/>
      <inkml:brushProperty name="color" value="#FF0000"/>
    </inkml:brush>
  </inkml:definitions>
  <inkml:trace contextRef="#ctx0" brushRef="#br0">18785 10105 0,'-56'0'0,"1"0"16,0 0-1,0 0-15,-56 55 16,1-55-16,-1 0 15,-55 0-15,1 0 16,109 56-16,-165-56 16,56 0-1,-56 0-15,110 0 16,-165 0-16,0 0 16,-56 0-16,1 0 15,54 0-15,-54 0 16,55 0-16,110 55 15,0 0-15,1 0 16,-112 1-16,112-1 16,54 0-16,-55 0 15,111 0-15,-111 56 16,1-56-16,-1 55 16,111-110-16,-56 166 15,56-111-15,0 56 16,-1-56-1,56 55 1,-55 56-16,0-111 16,55 56-1,0-56-15,0 55 16,0-54-16,0-1 16,0 55-16,110 1 15,1 54-15,-56-54 16,111 54-16,-56-54 15,56-56-15,55 111 16,0-1-16,111 1 16,-56-56-16,-55-54 15,0 54-15,221 56 16,-221-56-16,55 1 16,111-56-16,-277-55 15,1 55-15,110 0 16,-56 1-16,-109-56 31,54 0-31,1 0 16,-1 0-16,1 0 15,-56 0-15,55 0 16,1 0-16,-1 0 16,56 55-16,55 0 15,-55-55-15,0 55 16,-1 0-16,-54-55 15,110 56-15,55-56 16,56 55 0,54-55-16,-165 55 0,-110-55 15,110 55-15,165-55 16,-109 55-16,-112 1 16,112-56-16,-56 55 15,55-55-15,-110 55 16,-1-55-1,1 0-15,0 0 16,0 0-16,-56 55 16,56-55-16,55 56 15,-111-56-15,222 55 16,-166 0-16,-1-55 16,56 0-16,-55 55 15,0-55-15,55 55 16,55-55-16,-55 56 15,110 54-15,-110-55 16,166 111-16,0-111 16,-221 0-16,165 1 15,-165-1-15,55-55 16,-55 0-16,-111 0 16,111 55-1,165 0-15,-276-55 0,111 55 16,166 56-16,-167-56 15,56 0-15,-55 1 16,55-1-16,55 0 16,-55 0-16,111 0 15,-111 56-15,55-56 16,-55 0-16,0-55 16,-111 56-16,56-1 15,110 0 1,-110 55-1,55-54-15,-55-1 16,55 55 0,-111-110 15,56 55 0,-55-55-31,220 56 16,-220-56-16,54 0 15,112 0-15,-222 0 16,166 0-16,166 55 16,-166 0-16,55 0 15,-55 1-15,0-56 16,-56 55-16,167 0 16,-277-55-16,166 0 15,0 0 1,0 0-16,-110 55 0,110 0 15,0 56-15,110-1 16,-110-110-16,-55 56 16,276 109-16,0-54 15,-55-1-15,-1-55 16,-220 0 0,221 56-1,0-1 1,-166-54-16,0-1 0,-1 0 0,167 111 15,0-111-15,-166 0 16,166 56-16,-1-56 16,-165 0-16,0 0 15,166 0-15,-111 1 32,111 54-32,0 0 0,-56-54 0,56 54 15,-55 56-15,-56-56 16,55-55-16,56 56 15,-111 55-15,56-111 32,-111 0-32,0 0 0,-166-55 15,221 55-15,56 56 16,-56-56-16,111 0 16,-222 0-16,56 56 15,111-1 1,-111-54-16,0-1 15,-111 0-15,111 0 16,-110-55-16,-1 55 16,56-55-16,-55 56 31,110-56-31,-111 0 16,56 0-16,-1 0 15,-109 0-15,109 55 16,-109-55-16,54 0 15,1 55-15,-1 0 16,-55-55-16,1 0 16,-1 0 15,0 0-31,0 0 16,1 56-1,54-1 1,166 55-16,-110-55 15,0-55-15,55 56 16,0-1-16,-55-55 16,-56 0-16,-55 0 15,1 0 1,-1 0 0,0 0-1,56 0-15,-56 0 16,111 0-16,-56 0 15,1 0-15,-1 0 16,-55 0-16,1-55 16,-1 55-16,0 0 15,-55-56 17,0-54-17,0 55-15,0 0 16,0-56-16,0-55 15,-110 1-15,54-1 16,-54 0-16,-56-54 16,0 54-16,56 56 15,-222-167-15,222 167 16,-111 0-16,166 110 16,-1 0-1,1 0-15,-55-56 16,-167-54-16,56-1 15,-110-109-15,-1 164 16,111-54-16,-165 0 16,-1-56-16,-276 55 15,55-109-15,166 54 16,56 111-16,54-56 16,1-54-16,-56 54 15,0 1-15,56 55 16,54-111-16,-54 111 15,220 55-15,-220-56 16,55 56 0,-111-55-1,221 55-15,-220-55 16,220 55-16,-110-55 16,-111 0-16,0-1 15,-55-109-15,0 109 16,55 1-16,277 0 31,-111-55-15,0-1-16,-221-54 15,166 54-15,55 1 16,0 54-16,-111-54 16,-54-56-16,-112 56 15,1-111-15,0 111 16,55-111-16,-166 0 15,111 0-15,0 55 16,55 56-16,0-111 16,55 111-1,-110-111-15,110 110 16,0-54-16,-55 54 16,166 1-16,-111-1 15,56 1 1,-56-111-16,0 111 0,-55-1 15,166 56-15,-55-111 16,54 111-16,56 0 16,0 0-16,56-1 15,54 1-15,1 55 16,-166-55-16,55-55 16,55 54-16,0 56 15,-55-55-15,-55 0 16,110 55-1,56-55-15,-222-1 0,-55 1 16,111 0-16,55 0 16,0 0-16,111-1 15,-111 1-15,0 55 16,55-55-16,55 55 16,-110 0-1,0 0 1,0-55-1,0 0-15,166 55 16,-111-56-16,1 56 16,110-55-16,-111 55 15,-110-110-15,55 54 16,0 1-16,-166-110 16,166 165-16,-55-56 15,110 1-15,-55 55 16,-55-110-16,55 110 15,-56-111-15,56 56 16,56 0-16,54 55 16,-220-55-16,220-1 15,-55 1-15,-55-55 16,0 55-16,56 55 16,-56-111-16,110 111 15,-55-55 1,56 0-16,0 55 0,-111-56 15,55 1-15,-110-55 16,55 55-16,0-1 16,55 56-16,0-55 15,-165 0-15,110 55 16,110 0-16,1 0 16,-111-55-16,110 55 15,-55 0-15,1 0 16,109 0-1,1 0 1,0 0-16,0 0 47,-1 0-31,1 0 171,0 0-171</inkml:trace>
</inkml:ink>
</file>

<file path=ppt/ink/ink10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3.987"/>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1437 13805 0,'55'-55'47,"0"-1"-47,56-54 15,-1 110-15,1-166 16,-56 111-16,56-111 15,-56 1-15,55 110 16,-54-56-16,-1 56 16,-55 0-16,0 110 109,0 111-93,0-56-16,0-55 0,0 111 15,55 55-15,-55-56 16,0 56-16,55-110 16,-55 54-16,56-54 15,-1-111 1,-55 55-16</inkml:trace>
</inkml:ink>
</file>

<file path=ppt/ink/ink10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4.351"/>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3592 14081 0,'0'55'0,"0"56"16,0-1-16,55-55 16,-55 0-16,0 1 15,55-56 32,0 0-31,1-56-16,-56-109 15</inkml:trace>
</inkml:ink>
</file>

<file path=ppt/ink/ink10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4.758"/>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3923 13197 0,'55'0'16,"56"0"-16,-56 0 15,55 0 1,-54 0 0,54 0-16,56 0 0,-56 0 15,1 0-15,55 0 16,-111 0-16,55 0 15,-54 0-15,54 0 16,1-55-16,-167 55 47</inkml:trace>
</inkml:ink>
</file>

<file path=ppt/ink/ink10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5.370"/>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4199 13694 0,'0'56'16,"55"-56"47,-55 55-63,56-55 15,-56 55 1,55-55-16,0 0 0,0 0 15,1 0 1,54 0-16,-55 0 16,1 55-1,-1-55-15,0 0 16,0 0 0,1 111-1,-56-56 1,0 0-16,0 111 15,0-56-15,0 111 16,0-55-16,0-1 16,0-109-16,0 109 15,0-54 1,-111-56-16,56 55 0,0-54 16,-1-1-16,1-55 15,0 0-15,0 0 16,-1 0-1,1 0 1,0 0 0,-56-111-16,1 1 0,55 110 15,-56-111-15,56 1 16</inkml:trace>
</inkml:ink>
</file>

<file path=ppt/ink/ink10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6.660"/>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1658 18001 0,'0'-55'47,"55"0"-32,-55 0 17,55 55-32,1-56 15,-1 56-15,55 0 16,-54 0-1,-56 56 17,55 109-17,-55 56-15,55-166 16,-55 111-16,0-56 16,-55 1-16,-56-1 15,111 56-15,-110 0 16,-1-111-16,1 111 15,-56-56-15,56 0 16,54-54-16,-54-56 16,-1 55-16,222-55 78,-1-55-78,1 55 0,-1 0 15,56 0-15,-111 0 16,166 0-16,0 0 16,-110 0-16,55 0 15,-1 0-15,-109 0 16,-1 55-16,0-55 16,0 0-1,1 0-15</inkml:trace>
</inkml:ink>
</file>

<file path=ppt/ink/ink10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6.94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3481 19547 0,'55'166'0,"-55"-56"16,0-54-16,0 54 16,0-55-16,56-55 62,-1-165-62,-55 109 16,55-164-16,0 54 15</inkml:trace>
</inkml:ink>
</file>

<file path=ppt/ink/ink10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7.273"/>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3813 18443 0,'110'0'0,"-55"0"15,111 0 1,-111 0-16,111 0 0,55 0 15,0 0-15,-111-55 16,56 0-16,0 55 16</inkml:trace>
</inkml:ink>
</file>

<file path=ppt/ink/ink10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7.79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4365 18830 0,'0'110'16,"0"-55"15,55-55 32,0 0-48,56 0-15,-56 0 16,56 55-16,54-55 16,-109 0-1,54 56-15,1-56 0,-111 55 16,110 0-16,-55 0 16,1 56-16,-56-56 15,55 0 1,-55 56-1,0 54-15,0 56 16,0-110-16,0-1 16,-55 0-16,-1 1 0,1-56 15,0 0 1,0-55-16,-111 56 16,-55-56-16,-55 0 15</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05.97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23481 27664 0,'-56'0'141,"1"0"-110,0 0-15,0 0-16,-111 0 0,55 0 15,56 0-15,0 0 16,0 0-16,-1 0 16,-54 0-16,-1 0 15,56 0 1,-55 0 15,54 0-15,-54 0-16,-1 0 15,56 0-15,-55 0 16,54 0-16,-54 0 16,55 0-16,-1 56 15,-54-56 1,55 0 0,-56 0-1,56 0-15,-56 55 16,-54-55-16,109 0 15,-54 0-15,55 0 16,-1 0-16,-54 0 16,55 0-16,-56 0 15,1 0-15,-1 0 16,1 55-16,54-55 16,1 0-16,-110 0 15,109 0 1,-54 0-16,-1 0 15,1 0 1,55 0-16,-1 0 16,1 0-16,0 55 15,0-55-15,-56 0 16,56 55 0,0-55-1,-1 0 1,56 56-16,-55-56 15,0 0 1,55 55-16,0 0 31,-55-55-31,-1 0 16,56 55-16,0 1 16,-55 54-1,55-55-15,0 0 16,0 1-16,0-1 15,0 0 1,0 0 0,0 0-1,0 1 1,0-1-16,0 55 16,55-110-1,1 56-15,-1-56 16,-55 55-16,0 0 15,55 0-15,0-55 16,1 0 0,54 0-16,-55 55 15,56 1 1,-1-56-16,1 55 0,-1-55 0,-54 55 16,-1-55-1,55 0 1,-54 0-1,54 0-15,0 0 16,1 0-16,55 0 16,-56 0-16,56 0 15,-56 0-15,1 0 16,-56 0-16,111 0 16,-56 0-16,56-55 15,-55 0-15,54-1 16,1 1-16,-55 55 15,-1-55-15,-55 55 16,56-55-16,-56 55 16,56-55-16,-1 55 15,1 0-15,-56 0 16,55-56-16,-54 1 16,-1 0-16,55 0 15,-54 55-15,-1 0 16,0 0-1,0-56-15,-55 1 16,56 55-16,-1 0 16</inkml:trace>
</inkml:ink>
</file>

<file path=ppt/ink/ink1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8.705"/>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2321 22529 0,'55'0'78,"111"0"-63,-111 0-15,56 0 16,54 0-16,-54 0 16,-1 0-16,-54 0 15,-1 55-15,0-55 16,-55 56-16,0 54 15,0-55 1,0 56-16,-166-1 16,56 1-16,55 54 15,-111-110-15,166 1 16,-111-1-16,56 0 16,0-55-1,110 0 48,0 0-63,1 0 15,-1 0-15,0 0 16,-55 55-16,55 0 16,56 1-16,-56-56 15,0 0-15,-55 55 16,0 55-16,0 1 15,0-1-15,0-55 16,0 56-16,-55-56 16,0 0-1</inkml:trace>
</inkml:ink>
</file>

<file path=ppt/ink/ink1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9.051"/>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4310 24020 0,'0'166'0,"0"-111"15,0 111-15,0-111 16,0 0-16,0 111 15,0-1 1,0-110-16,0 56 0,0-56 16,55-110 31,0 0-32,0-166 1,1-110-16,-56 165 15</inkml:trace>
</inkml:ink>
</file>

<file path=ppt/ink/ink11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49.385"/>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4752 23799 0,'55'0'16,"0"0"-16,0 0 15,1 0 1,-1 0-16,55-55 0,-110 0 15,111-1-15,-56 1 32,-55 0-32</inkml:trace>
</inkml:ink>
</file>

<file path=ppt/ink/ink11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0.10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4862 23854 0,'0'56'15,"0"-1"-15,0 0 16,0 0-1,55-55 48,56 0-47,-1-110-16,-110 55 15,166-1-15,-166 1 16,55 55-1,1 0-15,-1 0 32,0 55-17,56 1-15,-1 164 16,-110-164-16,55 54 16,1 1-16,-56-1 15,0 56-15,0-1 16,0-54-16,0-1 15,0 56-15,0-111 16,0 0 0,-56-55-16,1 0 15,0 55 1,0-55 0,-1 0-16,1 0 31,0 0-31,0 0 15,-56-110 1,111 55-16,-55 0 16,-56-1-16</inkml:trace>
</inkml:ink>
</file>

<file path=ppt/ink/ink11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1.09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1989 26836 0,'-55'166'16,"55"-1"-16,-55-109 15,55 164-15,0-164 32,-55 109-32,-1 111 0,1-110 15,55 0-15,-55-1 16,55-109-1,0-1 17,0 0-1,110-55-15,1 0-16,55 0 0,-56 0 15,1 0-15,54-55 16,1 0-1,-111 55-15,1 110 110,-1 111-79,0-55-31,0-56 16,1 111-16,-56-55 15,55-1-15,0-165 32,-55 55-32,0-110 46,55 0-46,-55 0 16,56-56-16,-56 56 16</inkml:trace>
</inkml:ink>
</file>

<file path=ppt/ink/ink11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1.42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3923 29266 0,'0'165'0,"55"111"16,-55-220-16,0 54 15,55 0-15,-55-54 16,0-1-16,0 0 16,56-55 15,-1-55-15,-55 0-1,0-1 1,0 1-16,55-55 15</inkml:trace>
</inkml:ink>
</file>

<file path=ppt/ink/ink11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1.94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4531 26836 0,'55'0'31,"0"0"-15,111 0-16,-56-55 15,1 0 1,-111-1-16,110 56 16,-54 0-1,-56-55-15,55 55 16,-110 0 62</inkml:trace>
</inkml:ink>
</file>

<file path=ppt/ink/ink11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2.744"/>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4475 27278 0,'0'55'16,"0"0"-16,0 0 16,0 1-16,0-1 15,0 55-15,0-54 16,0 54-16,56-55 16,-56 0-1,55 1-15,-55-1 16,55 0-16,-55 0 15,55-55-15,1 0 16,-1 0 0,0 0 15,0 0-31,1 0 16,-1-55-1,0 55 1,0 0-1,1 0 1,-56 55-16,55-55 0,0 0 16,-55 56-1,55-1 1,1-55-16,-56 110 16,55 56-16,0-111 31,-55 111-31,0-111 0,0 55 15,0-54 1,-55 54-16,0 0 16,-56-54-16,-55 54 15,111-110-15,-55 55 16,-1 1-16,111-1 16,-110-55-16,54 0 15,1 0 1,0 0-16,0 0 15,-1 0 1,1 0-16,0 0 47</inkml:trace>
</inkml:ink>
</file>

<file path=ppt/ink/ink11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3.856"/>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1713 31474 0,'55'0'31,"1"0"-15,-1 0-1,55 0 1,1 0-16,55 0 16,-56 0-16,-55 0 15,111 0-15,-111 0 16,1 0-16</inkml:trace>
</inkml:ink>
</file>

<file path=ppt/ink/ink11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4.500"/>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2376 32137 0,'0'110'0,"0"1"31,0 54-31,0-54 0,0 55 0,-110-1 15,54 1 1,56-111-16,0-110 47,0 0-16,56-1-15,-1 1-16,0 55 15,56-55-15,-1 55 16,1-55 0,-56 55-16,0-55 15,0 55 1,1 55 0,-56 55-1,55 111-15,-55-110 16,0 54-16,0-54 15,0-56-15,0 55 16,0-55-16,0 1 16,-111-1-16,1 55 15,-1-110 1,56 111-16,0-56 16,0 0-16,-1-55 15,1 0-15,-55 0 16,-1 0-16,56 0 15,55-55 32,0-55-31,55 54-16</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09.50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22376 24075 0,'0'-55'47,"0"0"-32,0 0-15,0-1 16,-56 56 0,-54-55-1,55 55-15,-1 0 16,-54 0-16,-1-55 15,1 55-15,-1 0 16,56 0 0,-55-55-16,-1 55 0,56 0 31,-56 0-31,1 0 0,55 0 0,-1 0 16,1 0-16,-55 0 15,-1 0-15,1 0 16,54 0-1,1 0 1,0 0-16,-56 0 31,56 0-15,55 55 0,-110-55-16,54 0 15,-54 0 1,55 55-1,0-55-15,-1 55 16,1-55 0,0 56-16,0-56 15,-1 0 1,1 55-16,55 0 16,-55-55-16,0 0 15,55 55 1,-56-55-1,56 55-15,-55 1 16,0-56-16,55 55 16,-55 0-16,-1 0 31,56 1-15,0-1-1,0 0 1,0 0-1,0 0 17,0 1-32,0-1 15,0 0 17,0 0-17,56-55-15,-56 55 16,55 1-16,0-1 15,56-55-15,-56 55 16,55 0-16,-54 1 16,109-1-16,-54-55 15,-56 55-15,55 0 16,1-55-16,-1 55 16,56 1-16,0-1 15,0 0-15,-111-55 16,111 55-16,-111-55 47,0 0-32,111 0-15,0 0 16,-111 0-16,111 0 16,55-55-1,-111 55-15,56-55 16,0 0-16,-56-1 15,1 1 1,-56 55 0,55-55-1,1-55-15,-56 54 16,56 1-16,-111 0 16,55 55-16,-55-55 15,0-1 1,0 1-1,0 0-15,0 0 16,0 0-16,0-56 16,-55 1-16,-1 55 15,-54-111-15,55 111 16,-1-1 0,-54-54-16,-56 0 15,111 54-15,-56-54 16,1 55-16,-1 55 15,1-56-15,-1 1 0,-54 0 16,109 55 0,1 0-16,-111 0 15,111 0-15,-55 0 16,54 0-16,1 0 16,0 0-1,0 0 16,-1 0-15,1 0 0,55 55 124,0 0-124</inkml:trace>
</inkml:ink>
</file>

<file path=ppt/ink/ink12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4.89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4199 33407 0,'0'55'15,"0"111"-15,55-56 16,-55 56-16,56 55 16,-56 0-16,0-166 15,0 55-15,55 1 16,0-166 31,0-56-32,-55 1-15,56-1 16,-56 1 0,0-56-16,0 0 0</inkml:trace>
</inkml:ink>
</file>

<file path=ppt/ink/ink12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5.350"/>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5138 31033 0,'56'0'15,"-1"55"-15,0-55 16,56 55-16,-1-55 16,56 55-16,-56-55 15,1 0 1,-1 0-16,-54 0 16,-1 0-16,0 0 15,-55 55 48</inkml:trace>
</inkml:ink>
</file>

<file path=ppt/ink/ink12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56.007"/>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5359 31861 0,'0'55'0,"0"56"15,0 54 1,0-110-16,0 1 16,56-1-16,-1-55 15,-55 55 1,55-55 0,0 0-1,1 0-15,54 0 16,1 0-1,-56 0-15,55 0 16,56 0-16,-111 0 16,1 0-16,54 0 15,-55 110 1,56 1-16,-1-56 0,1 111 16,-1-1-1,-110-54-15,56 110 16,-1-111-16,0 56 15,-55-111-15,0 0 16,0 111-16,0-111 16,0 56-16,-110-56 15,54 0-15,1-55 16,-55 0-16,54 0 16,1 0-16,-55 0 15,54 0-15,-54 0 16,55 0-16,-1 0 15,-54 0-15,-1 0 16,56 0 0,55-55-1,-55 0-15,55-56 16,0 1-16,-55-1 16</inkml:trace>
</inkml:ink>
</file>

<file path=ppt/ink/ink12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07.427"/>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17238 13253 0,'0'-56'16,"0"1"15,0-55-15,55 55-1,0 55-15,-55-166 16,111 111-16,-56-56 16,0 1-16,0-1 15,56 1-15,-1 55 16,-110-1-16,56 56 16,54-55-16,-55 55 15,56 0-15,-56 0 16,56 0-16,-1 0 15,-55 0-15,1 0 16,-1 55-16,0-55 16,-55 111-1,55-111-15,1 110 16,-56 1-16,0-56 16,0 55-16,0 1 15,0-1-15,0 56 16,0-56-16,0 1 15,-56 54-15,1 1 16,0 0 0,0-56-16,-56 56 15,56-111-15,0 56 16,-1-1-16,-54 0 16,-1-54-16,1-1 15,55 55 1,-1-55-1,1 1 1,110-56 78,1 0-79,109 55-15,1 0 16,0-55 0,165 55-16,-220-55 0,110 56 15,0-1-15,-111 0 16,1-55-16,-56 0 16,56 0-16,-56 0 62,0 0-62,-55-110 16,0 54-1,0 1 1,-55 55 15,0 0 0</inkml:trace>
</inkml:ink>
</file>

<file path=ppt/ink/ink12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08.606"/>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18785 17339 0,'0'55'31,"0"55"-15,-56-54-1,56-1-15,0 55 16,-55-55-16,-55 56 15,54-1-15,1 56 16,-55-56-16,110 111 16,-56-166-16,-54 56 15,55-56-15,55 56 16,0-56 0,0 0-1,0 0 1,0 0-1,0 1-15,55-56 16,0 0-16,0 55 16,56-55-16,-56 0 15,56 0 1,-1 0 0,1 0-16,-56 0 15,55-55 1,-54 55-16,-56-56 0,110 1 15,-55 0-15,1 55 16,-1-55-16,0 0 31,0 55-31,1-56 0,-56 1 32,0 0-32,0 110 109,0 0-109,0 111 16,0-111-1,0 56-15,0 54 16,0-109-16,0 109 15,0 1-15,0-111 16,0 55 0,0-54-16,0 54 0,0 1 0,55-56 15,-55 0-15,0 0 32</inkml:trace>
</inkml:ink>
</file>

<file path=ppt/ink/ink12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10.289"/>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19282 22529 0,'-55'-55'47,"-1"55"-32,1 0 1,-55 0-16,54 0 16,-54 0-16,-1 0 15,1 0-15,-56 0 16,111 55-16,0 0 16,-1 56-1,-54-56-15,110 0 16,0 56-16,-55-56 15,55 0 1,0 56-16,0-56 16,55 0-16,111 0 15,-56 0-15,1 1 16,54-1-16,-54 55 16,55-55-16,-111 1 15,0-1-15,56 0 16,-1 111-16,-55-111 15,-55 55-15,56 1 16,-1 110-16,-55-111 31,0-55-31,0 56 16,-55-1 0,-1-110-16,1 55 15,55 1-15,-55 54 16,-56-55-16,56 1 15,0-56 1,0 0-16,-1 0 16,-54 0-16,-1 0 15,1 0-15,-1 0 16,1-56-16,55-54 16,-1 55-16,1 55 15,0 0-15,55-111 16,0 56-1,0 0 1,0 0 0,0-1-1,110 1-15,56-55 16,55-111-16,-110 166 16,-1-56-1,-55 56-15,56-55 16,-111 54-16,55 1 15,0-55 1,1-1-16,-1 56 0,0 0 16,-55 0-1,55 55 17,-55-56-17,-55 112 110</inkml:trace>
</inkml:ink>
</file>

<file path=ppt/ink/ink12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12.004"/>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18453 28272 0,'0'-111'15,"0"56"-15,-55-55 16,-56-56-16,56 56 15,-55-56 1,-1-55-16,111 166 16,0 0-16,0-1 15,0 1-15,111 55 110,-1 111-95,56 54-15,55 111 16,-55-220-16,-1-1 16,-109-55-16,54 55 15,56-55-15,-111 0 16,0 0-1,1 0-15,-1-55 16,0 0 0,0 55-16,-55-56 15,0 1-15,56 55 16,-1 0 0,-55 55 30,0 1-46,0 54 16,0 56-16,0-1 16,0 56-16,0 0 15,-55-55-15,55-1 16,-56 1-16,56-56 16,0-54-1,0-1-15,0 0 16,0 0 15,56-55 16</inkml:trace>
</inkml:ink>
</file>

<file path=ppt/ink/ink12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12.553"/>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19006 29045 0,'110'0'16,"1"0"0,-1 0-1,-55 0 1,111 0-16,-55 0 0</inkml:trace>
</inkml:ink>
</file>

<file path=ppt/ink/ink12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13.21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18564 30977 0,'110'0'16,"-55"0"-1,1 0-15,-1 0 16,0 0-16,56 0 15,-56 0 1,55 56-16,1-56 0,-56 0 16,0 0-1,1 0 17,-112 0 14,1 0-30,0 0-16</inkml:trace>
</inkml:ink>
</file>

<file path=ppt/ink/ink12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14.103"/>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18674 31364 0,'-55'110'16,"55"-54"-16,0-1 16,0 55-16,0-55 15,0 56-15,0-56 16,0 56 0,0-56-1,0 0-15,0 0 16,55 0 15,0-55-31,-55 56 0,111-56 16,-56 0-16,56 0 15,-1 0-15,1 0 16,54 0 0,-54 0-1,-56 0-15,0 0 16,56 0-16,-56 55 31,-55 0-31,55 0 16,-55 0-16,0 111 15,56-111 1,-56 56 0,0-1-1,0-55-15,0 1 16,-56-1-1,56 0 1,-55 0-16,0 1 16,-56-56-16,111 55 15,-55-55 1,-55 55-16,54-55 0,-54 55 16,55-55-16,-1 0 15,1 0-15,-55 0 16,-1 55-16,-55-55 15,111 0-15,-55 0 16,54 0-16,-54 0 16,55 0-16,-1 0 15,1 0 1,0 0 15,55-55 32,0 0-63</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13.15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19945 12756 0,'55'0'0,"0"0"15,0 0-15,1 0 16,-1 0-16,0 0 16,56 0-16,-1 0 15,-55 0-15,111 0 16,-55 0-16,54 0 15,1 0-15,110 0 16,-220 0-16,109 0 16,56 0-16,0 0 15,-165 0 1,54 0 0,56-56-16,-56 56 0,56 0 15,110-55-15,-165 55 16,55 0-1,55 0-15,0 0 0,-56 0 16,1 0-16,0 55 16,55-55-1,-55 0-15,55 0 16,0 0-16,0 0 16,-1 0-16,-109 0 15,55 0-15,55 0 16,-111 0-16,56 0 0,0 0 15,-111 0-15,111 0 16,-56 0-16,1 0 16,110 0-16,-56 0 15,-54 0-15,55 0 32,-1 0-32,-54 0 0,55 0 0,55 0 15,-166 0-15,55 0 16,56 0-1,-55 0-15,-1 0 16,-55 0-16,111 0 16,-55 0-16,-56 0 15,0 0 1,56 0-16,-56 0 16,55 0-16,-54 0 15,-1 0 1,0 0-1,0 0-15,56 0 16,-56 0 0,56 0-1,-56 0 63,0 0-78,0 0 16,1 0-16,-1 0 16,55 0-1,1 0 1,-1 0 0,1 0-1,-56 0-15,0 0 16,0 0-16,56 0 15,-56 0 17,0 0-32,1 0 15,-1 0 1,0 0 0,0 0-16,1 0 15,-1 0 1,0 0-16,0 0 31,1 0-15,-1 0 406</inkml:trace>
</inkml:ink>
</file>

<file path=ppt/ink/ink13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3:56.990"/>
    </inkml:context>
    <inkml:brush xml:id="br0">
      <inkml:brushProperty name="width" value="0.05292" units="cm"/>
      <inkml:brushProperty name="height" value="0.05292" units="cm"/>
      <inkml:brushProperty name="color" value="#FF0000"/>
    </inkml:brush>
  </inkml:definitions>
  <inkml:trace contextRef="#ctx0" brushRef="#br0">22376 29431 0,'-56'0'94,"1"0"-79,-55 0 1,-56 0-16,0 56 0,56-56 15,-56 0 1,55 0-16,1 0 16,-1 0-16,56 0 15,-55 0-15,54 0 16,1 55 0,-55-55-1,-1 55-15,56-55 16,-111 55-16,56-55 15,-56 55-15,0-55 16,56 0-16,-111 56 16,110-56-16,1 0 15,-1 55-15,1-55 16,55 0-16,-1 0 16,1 0-16,0 55 15,-56-55-15,56 0 16,0 0-16,-56 0 15,56 55-15,-111 0 16,56-55-16,-111 56 16,55-1-16,-55 0 15,55 0-15,1 1 16,-56-1 0,110-55-16,1 0 0,-56 55 15,111 0-15,-111 0 16,55 1-16,1-1 15,55 0-15,-56 0 16,-55 1-16,111-1 16,0 55-16,-56-55 15,1 1-15,110-1 16,-55 0 0,-1-55-16,1 55 15,0 0 1,0 1-1,-1 54 1,56-55 0,-110 1-16,55 54 0,55-55 15,-56 0 1,1 1-16,0-1 16,55 0-16,0 0 15,0 1 1,-55-56-16,55 110 0,-56-55 15,56 56-15,-55-1 16,55 0-16,0 1 16,0-1-16,0 1 15,0-1 1,0 1-16,0-56 0,0 55 31,0-54-31,0-1 0,0 0 16,0 55-16,0 1 15,55-1-15,1 56 16,54 0 0,-55-56-1,56 0-15,-56 1 16,0 55-16,111-56 16,-111 0-16,111-110 15,-111 111-15,111-1 16,-55-110 31,54 55-47,-54-55 15,55 56-15,110-1 16,111 0-16,-111-55 16,55 55-16,56-55 15,-276 0-15,165 0 16,111 0-16,-1-55 15,-54 0-15,-56 0 16,55-111 15,-54 111-31,54-56 16,56 1-16,0-56 16,-222 111-16,222-55 15,-221 54-15,0 56 16,220-110-1,1 55-15,-166 0 16,-110 55-16,110-56 16,110-54-16,-55-56 15,222 1-15,-333 54 16,222-110-16,-111 111 16,-110 55 15,221-111-31,-166 56 15,165-111-15,-220 165 16,221-109-16,0 54 16,-166 56-16,55-110 15,166 54-15,-55-110 16,-166 166-16,110-111 16,-110 111-16,166-111 15,-1 56-15,-54 0 16,110-56-16,166 56 15,-222-1-15,167 1 16,110-56-16,-111 111 16,111-111-16,0 56 15,166-166-15,55 55 16,-332 110-16,111-54 16,111-56-16,-111 0 15,0 0-15,-166 55 16,55-54-16,-54 109 15,-1-55-15,-110 56 16,-1 0-16,1-56 16,55 55-1,-166 1-15,56-56 16,-1 56-16,56 0 16,0-56-16,0 111 15,-111-1 1,-55 1-16,-56 55 15,56-55-15,-110 55 16,110 0-16,110 0 16,-165 0-16,110 0 15,111 0-15,-111 0 16,1 0-16,54-55 16,-55 55-16,1 0 15,-1 0-15,0 0 16,0 0-16,-220 0 15,109 0-15,-109-55 16,109 55-16,1 0 16,-111 0-1,56-56 1,110 56-16,-56 0 16,56 0-16,-55-55 15,55 55-15,-55 0 16,-111 0-1,56 0-15,-1-55 0,-55 55 16,1-55-16,54 55 16,1-56-16,-56 1 15,0 55-15,111 0 63,55-110-63,0 55 0,166-56 15,-166 56 1,110-55-16,-110 54 16,-110 1-16,110-55 15,-56 54-15,1 56 16,0-55-16,-56 0 16,111 0-1,-110 0-15,110-1 16,-111 1-16,56 0 15,0 0-15,110-56 16,-110 56-16,-1-55 16,1-1-1,-55 56 17,220-221-32,-110 110 0,55 1 15,-220-1-15,-1 0 16,0-55-16,0 1 15,1 109-15,-1-55 16,-55 56-16,0 55 16,0 0-16,0-1 15,0 1 1,-111 0 0,1 0-16,110-1 15,-55 56-15,-56 0 16,56 0-16,-56 0 31,56 0-31,-111 0 0,111 0 16,55-55 46,-110 0-46,-1 0-16,56 55 15,0-55-15,-56 55 16,56-56-16,-56 56 16,-54 0-16,109-55 15,1 55-15,-55 0 16,-1 0-16,-55 0 16,1 0-16,54 0 15,1 0 1,-56 0-16,111 0 15,0 0-15,-56 0 16,1 55-16,54-55 16,-54 56-16,-56-56 15,56 0 1,-111 55 0,0-55-16,55 0 0,111 55 0,-166-55 15,-166 110-15,166-54 16,0-56-16,0 110 15,110-110-15,-54 55 16,-1-55 0,-110 0-16,55 56 0,-56 109 15,167-165-15,-166 55 16,55 1-16,55-56 16,56 55-1,-56-55-15,0 55 16,-110 0-16,55 111 15,-55-166 1,55 0-16,0 55 0,0 0 16,0 1-16,165-56 15,-220 0-15,166 0 16,-56 0-16,55 55 16,-54 0-16,-56 0 15,0 0-15,-56 1 16,112-1-16,54-55 15,1 55-15,-167 0 16,112-55 15,-1 0-31,-110 56 16,55-1-16,-56 0 16,-109 0-16,54 0 15,-54 56-15,109-56 16,56 0-16,-55 1 15,55-1-15,55 0 16,-55-55-16,0 55 16,56 0-16,-167 1 15,277-56 1,-166 55-16,0-55 0,0 55 16,0-55-16,-55 55 15,-1-55-15,167 0 16,-1 0-16,-165 55 15,-110 56-15,-1-111 32,55 55-32,-110 0 15,56 1-15,109-56 0,-54 0 16,55 0-16,-1 0 16,1 55-1,55-55-15,55 55 16,-55 0-16,111 0 15,-56 1 1,56-56-16,54 55 0,-109 0 16,-56 0-16,0 1 15,55-56-15,-110 55 32,55 0-17,110 0-15,1 0 16,-56 1-16,56-1 15,-1-55-15,1 55 16,54-55-16,1 55 16,0-55-16,-56 0 15,1 55 1,-56 1-16,-55-1 16,-55 0-16,110 0 15,-110 1-15,0-1 16,-111 0-16,55 111 15,167-56 1,-167-55-16,1 1 16,-56-1-16,111 0 15,55 0-15,-55 0 16,-56-55-16,56 56 16,55-1-16,-55-55 15,-111 55-15,221 55 16,-55-110-1,111 111-15,-56-56 16,0-55-16,0 55 16,111-55-16,-111 56 15,56-1-15,-1-55 16,56 0-16,-55 0 16,54 55-1,1-55-15,55 55 16,-55-55-16,-56 0 15,1 55-15,-1-55 16,-54 56-16,-1-56 16,-55 55-16,-55-55 15,110 0-15,-55 0 16,-55 0-16,0 110 16,-1-110-16,-54 0 15,-56 56-15,221-1 16,-55 0-16,0-55 15,0 55-15,56 0 16,-1-55-16,-55 56 16,55-1-16,-55 0 15,0 0-15,55 0 16,56 1-16,55-1 16,-56-55-1,56 55-15,0-55 0,-1 0 16,1 0-1,0 0-15,0 55 16,-56-55-16,56 0 16,0 56-16,-111-56 15,111 55 1,-56-55-16,1 0 16,-1 55-16,1 0 15,-56 0-15,55-55 16,56 56-16,0-1 15,-56-55-15,1 55 16,55 0 0,-111 1-16,0-1 15,1-55-15,54 55 16,56-55-16,-56 55 16,56-55-1,0 0-15,0 0 16,110 0 1531,0 0-1532</inkml:trace>
</inkml:ink>
</file>

<file path=ppt/ink/ink13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4:29.723"/>
    </inkml:context>
    <inkml:brush xml:id="br0">
      <inkml:brushProperty name="width" value="0.05292" units="cm"/>
      <inkml:brushProperty name="height" value="0.05292" units="cm"/>
      <inkml:brushProperty name="color" value="#FF0000"/>
    </inkml:brush>
  </inkml:definitions>
  <inkml:trace contextRef="#ctx0" brushRef="#br0">20497 22143 0,'-55'-56'0,"0"56"15,-1 0-15,1 0 16,0 0-16,-56 0 16,56 0-1,-55 0-15,-56 0 16,56 0-16,-1 0 15,-110 0-15,0-55 16,111 55-16,-167 0 16,1 0-16,0 0 15,-56 0-15,222 0 16,-1 0-16,-54 0 16,54 0-1,56 0 1,0 0-16,-111 0 15,111 0-15,-56 55 0,-55 56 16,1-56 0,109 55-16,-275 1 15,110-1-15,0 1 16,-111 110-16,222-166 16,-1 111-16,56-56 15,0 0-15,0-54 16,-1 54-16,56-55 15,0 56 1,0-1 0,56-55-16,-56 56 15,55-1 1,0-55 0,-55 1-16,55-1 15,1 0-15,-1 0 16,0-55-1,0 56-15,56-56 16,-56 0 0,111 0-16,0 55 15,-111-55-15,111 0 16,-1 0-16,-54 0 16,55 55-16,-56-55 15,1 0 1,-1 0-16,1 0 15,-1 0-15,1 0 16,54 0 0,1 0-16,0 0 15,-111 0-15,221 0 16,-165 0-16,165 0 16,-55 0-16,-166 0 15,56 0-15,-56 0 16,0 0-1,1 0-15,-1 0 16,55 0-16,1 0 16,55 0-16,-1-55 15,112 55-15,-112 0 16,56-55-16,55 55 16,56 0-16,-56 0 15,-165 0-15,110 0 16,0 0-16,0 0 15,-56-56-15,-54 56 16,55 0-16,110 0 16,55 0-16,-110 0 15,-110 0 1,165 0 0,0 0-16,111-55 15,-166 55-15,0-55 16,-166 55-16,111-55 15,0 55-15,-111-111 16,56 111-16,-1 0 16,-55 0-1,0 0-15,1 0 16,-1 0 46,0 0-46,56 0-16,54 0 16,-109-55-16,109 55 15,1 0-15,0 0 16,-56 0-16,1 0 16,-1 0-16,1 55 15,-56-55 1,0 0-1,1 0 1,165 0-16,-56 0 16,1 0-1,-111 0-15,111 0 16,55 0-16,-110 0 16,-1 55-16,56-55 15,-111 0 1,0 0-16,1 0 47,-1 0-16,0 0-15,0 0-1,1 0 1,-1 0-1,0 0-15,56 0 0,110 0 16,-111 0 0,111 0-16,0 0 15,-110 0-15,54 56 16,1-56-16,110 0 16,-55 55-1,55-55-15,-110 55 16,110 0-16,1 1 15,-56-56 1,-56 55-16,1-55 0,55 0 16,111 0-16,-1 55 15,-110-55-15,-110 0 16,110 0-16,-56 0 16,112 0-16,-167 0 15,111 55-15,166 0 16,-111-55-16,-110 56 15,55-56-15,110 55 16,-55-55-16,-110 0 16,110 0-1,1 0-15,-112 0 0,-109 0 16,54 0-16,1 0 16,-56 0-1,0 0 1,0 0-1,1 0 1,-1 0-16,55 0 0,1 0 16,-56 0-16,0 0 62,1 0-62,54 0 31,-55 0-31,1-55 16,109 55-16,-109 0 16,54 0-16,1-56 15,-56 56-15,55 0 16,1 0-16,-56 0 16,111 0-1,-111 0-15,111 0 0,0 0 16,-111 0-16,111 0 15,-56 0-15,1 0 16,54 0-16,1 0 16,0 0-16,55 0 15,55 0-15,0 0 16,0 0-16,111 0 16,-221-55-16,55 55 15,-55 0-15,55 0 16,0 0-16,0 0 15,-56 0-15,1 0 16,0 0-16,-56 0 16,1 0-1,-1 0 1,1 0 78,55 0-79,-111 0-15,166 0 16,-166 0-16,56 0 31,-1 0-31,56 0 0,-56 0 31,56 0-31,0 0 16,55 0-16,55 55 0,-55-55 0,-110 0 31,110 0-31,-1 0 0,-164 0 0,-1 0 16,0 0 0,0 0 15,56 0-16,-56 0-15,166 56 16,55-56-16,-110 0 16,55 0-16,-110 0 15,-1 0-15,1 55 16,-56-55-16,0 0 16,0 0-1,56 55 1,-56-55-16,0 0 15,111 0-15,-111 0 16,1 0 0,-1 0-1,0 0 1,56 0-16,-56 0 16,111 0-16,-111 0 46,0 0-46,56 0 16,-56 0-16,0 0 16,0-55-1,56 55-15,110 0 16,110 0-16,-54 0 16,-1 0-16,111 0 15,-332 0 63,0 0-62,0 0-16,1 0 16,-1-55-16,0 55 31,0 0-16,1 0 17,-1 0-17,166-56-15,-56 56 16,167 0-16,165 0 16,-55 0-16,111-55 15,-56 55-15,55 0 16,-165 0-16,55 0 15,-387 0-15,222 0 16,54 0 0,-165 0-16,0 0 15,-111 0-15,0 0 16,0 0 0,1 0-16,-56-55 31,0 0-31,0-56 15,55 1-15,-55-56 16,55 56-16,-55-1 16,0-54-16,0 54 15,0-54-15,0 54 16,0 1-16,0-1 16,0 56-16,0-55 15,0 54 1,0 1-1,0 0 1,-55 0 0,55 0-16,-55-1 15,-1 1 1,56 0-16,-55 0 16,0 55-1,0 0 1,-1-56-1,1 1 1,-55 55 0,110-55-16,-56 0 15,-54 0-15,-1-1 16,1 1 0,-1 55-16,1-55 15,-1 55-15,56 0 16,-111 0-16,56-55 15,55 55 1,-1 0-16,-109 0 16,54-55-16,-165-1 0,-56 1 15,167 55 1,-222-55-16,166 55 0,0 0 16,0 0-1,55 0-15,-55 0 16,55 0-16,-110 0 15,110 0-15,1 0 47,54 0-47,-110 0 16,111 0-16,-1 0 16,-165 0-16,110 0 15,-110 0-15,55 0 16,-55 0-1,-111 0-15,111 0 0,110 0 32,56 0-32,-111 0 0,-56 0 15,-109 0-15,109 0 16,56 0-16,111 0 16,-111 0-16,0 55 15,0-55-15,166 0 16,-222 0-16,56 0 15,0 0-15,111 0 16,-111 55-16,0-55 16,55 0-1,1 0-15,54 0 0,-110 0 32,55 0-32,1 0 0,-56 0 15,55 56-15,55-56 16,-54 0-16,-1 0 15,111 0-15,-111 0 16,-55 0-16,110 0 16,-110 0-16,0 0 15,-55 0-15,-111 0 16,111 0-16,0 0 16,0 0-16,55 0 15,0 0-15,110 0 16,-110 0-16,56 0 15,-1 0-15,55 0 16,-165 0-16,0 0 16,55-56-16,0 56 15,55 0-15,0 0 16,56 0-16,-56 0 16,111 0-16,-111 0 15,0 0-15,1 0 16,-56 0-1,0 0-15,110 0 0,-110 0 16,166 0 15,-111 0-31,-55 0 16,55 0-16,56 0 16,-111 0-16,55 0 15,56 0 1,-167 0-16,56 0 15,-55 0-15,55 0 16,0 0-16,-55 0 16,0 0-16,55 0 15,55 0-15,-55 0 32,55 0-32,111 0 0,-111 0 0,1-55 15,109 55-15,-54 0 16,-1 0-16,56-55 15,-55 55-15,-1 0 16,1 0-16,-56 0 16,0 0-1,0 0-15,1 0 0,-56-55 16,55 55-16,0 0 16,0-56-16,1 56 15,-1 0 1,0 0-16,0 0 15,56 0-15,-111 0 32,55 0-32,-110 0 0,166 0 0,-56 0 15,0 0-15,111 0 16,-166 0-16,55 0 16,111 0-16,-111 0 15,0 0-15,111 0 16,-111 0-1,1 0-15,54 0 0,-110 0 16,-55 0-16,165 0 16,56 0-1,-111 0-15,56 0 16,55 0 0,-166 0-16,0 0 31,110 0-31,-55 0 15,1 0-15,109 0 16,-109 0-16,54 0 16,-55 0-16,56 0 15,-1 0-15,56 0 16,-55 0 0,-56 0-1,56 0-15,-111 0 16,-56 0-16,-54 0 15,165 0 1,-221 0-16,222 0 16,-112 0-16,1 0 15,-55 0-15,220 0 16,-55 0-16,56 0 16,55 0-16,-1 0 15,1 0-15,-55 0 16,-56 56-1,55-56-15,-54 0 16,-1 0-16,55 55 16,1-55-16,-56 0 15,0 55-15,1-55 16,-1 0-16,-55 55 16,55-55-16,56 0 15,-56 0-15,111 0 31,-56 0 376,56 0-392,-111 0-15,111 0 16,0 0-16,-111 0 16,0 0-16,-55 0 15,111 0-15,55 0 16,-56 0-16,56 0 15,-56 0-15,1 0 16,55 0-16,-111 0 16,0 0-16,0 0 15,56 0-15,-56 0 16,111 0-16,-56 0 16,56 0-16,-55 0 15,54 0-15,1 0 16,0 0-16,0 0 15,-1 0-15,-54 0 16,55 56-16,-56-56 16,1 55-16,-1-55 15,1 0-15,-1 0 16,56 0 0,0 0-16,-1 0 15,56 55-15,-55-55 16,0 0-1,55 55 32</inkml:trace>
</inkml:ink>
</file>

<file path=ppt/ink/ink13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0:52:17.384"/>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30608 7510 0,'55'0'47,"0"0"-31,0 0-16,56 0 15,-56 0-15,55 0 16,111 0-16,-55 0 15,-55 0-15,54 0 16,-54 0-16,-1 0 16,-54 0-16,-1 0 15,55-55-15,56 55 16,-55 0-16,-1 0 16,1 0-16,-1 0 15,1 0-15,-56 0 16,0 0-16,0 0 15,1 0-15</inkml:trace>
</inkml:ink>
</file>

<file path=ppt/ink/ink133.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0:52:18.321"/>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37900 7676 0,'111'0'47,"-1"0"-47,56 0 15,55 0-15,-111 0 16,1 55-16,165-55 16,-55 55-16,111 0 15,-167-55-15,56 56 16,-55-56-16,0 55 16,-111-55-1,0 0 48</inkml:trace>
</inkml:ink>
</file>

<file path=ppt/ink/ink134.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0:52:19.513"/>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44419 8117 0,'111'0'47,"-1"0"-32,1 0-15,55 56 16,-56-56-16,56 0 15,-56 55-15,277-55 16,-221 55-16,0 0 16,55-55-16,55 55 15,0-55-15,55 56 16,-165-56-16,55 0 16,0 0-16,0 0 15,-110 0-15,54 0 16,-54 0-16</inkml:trace>
</inkml:ink>
</file>

<file path=ppt/ink/ink13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5:59.46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12542 13253 0,'-56'0'78,"1"0"-62,55-56-16,-55 1 15,0 55 1,-1 0-16,1 0 31,0-55-31,0 55 16,-1-55-1,1 55 1,0 0 0,0 0-16,-1 0 15,1 0-15,-55 55 0,-56 0 16,55-55-16,1 0 15,55 55 1,-56 1-16,56-56 16,0 55-16,-1 0 15,1-55-15,0 0 16,0 55-16,-1 0 16,-54 1-1,55-56-15,55 55 16,-56 0-16,1-55 15,55 55-15,0 1 16,-55-1 0,55 0-16,0 0 31,0 0-31,0 1 16,0-1-1,0 0 32,110 0-47,-54 1 0,109 109 16,-54-165-16,55 55 15,-111 56-15,0-56 16,56 0-16,-1 0 16,-55 1-16,1-56 15,-1 0-15,0 0 16,56 0-16,-56 0 15,0 55-15,56-55 16,-1 0 0,-55 0-16,56 0 15,-56 0-15,56 0 16,-1-55-16,-55 55 16,56 0-1,-56-56-15,56 1 0,-1 55 16,1-55-16,-56 0 15,0 55-15,56-111 16,-111 1-16,55 55 16,0-56-16,0 56 15,-55-55-15,0-1 16,0 1-16,0-1 16,0 1-16,-110-1 15,55 56-15,55 0 16,-56-55-16,-54 54 15,-1 1-15,111 0 16,-110 0-16,-1 0 16,1-1-1,-111 1-15,55 55 16,0 0-16,111 0 16,-55-55-16,54 55 0,1 0 15,-55 0-15,-1 0 31,56 0-15,-56 0 0,1 0-16,55 0 0,-1 0 0,-54 55 0,55-55 15,55 55 1,-56-55-16,56 56 16,-55-1-1,55 0 1,0 0-16,0 0 62,0 1-15,0-1-31,0 0-1,0 0 1</inkml:trace>
</inkml:ink>
</file>

<file path=ppt/ink/ink13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03.96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36243 7897 0,'110'0'46,"56"0"-30,-56 0 0,111 0-16,-55 0 15,-55 0-15,-1 0 16,-55 0-16,56 0 16,-56 0-1,0 0 1</inkml:trace>
</inkml:ink>
</file>

<file path=ppt/ink/ink13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07.92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29171 21204 0,'-110'0'16,"54"55"-16,56 0 31,-55-55-31,0 56 16,55-1-16,-55-55 15,-1 55-15,56 0 16,-55 0-16,55 1 15,0 54-15,0-55 16,-55 56-16,55-1 16,-55-55-16,55 56 15,0-56-15,0 111 16,0-56-16,0-55 16,0 56-16,0 54 15,55-54-15,0 55 16,-55-1-16,55 1 15,-55-56 1,0-55 0,56 1-16,-56 54 15,55-110-15,-55 55 16,110 1-16,1-1 16,-1 0-1,-54 0-15,-1-55 16,55 55-1,-54-55-15,-1 0 16,0 0-16,0 0 16,56 0-16,-1 0 15,-54 0-15,54 0 16,-55 0-16,1 0 16,54-55-16,-55 55 15,111 0-15,-111 0 16,1 0-16,54 0 15,-55-55-15,0 0 16,1 0-16,-1 55 16,-55-111-16,55 1 15,0 54-15,1-164 16,-56 109-16,55-110 16,-55 56-16,0-1 15,0-55-15,0 0 16,0 166 31,0-55-47,-55 110 15,55-56-15,-111 56 16,56-110-16,0 110 16,-1 0-1,56-55-15,-110 0 16,0-1-16,-1 1 15,1 55-15,54 0 16,1 0-16,0 0 16,0 0-16,-1 0 15,1 0 1,0 0-16,0 0 16,-1 0-16,1 0 15,0 0-15,0 0 16,-1 55-1</inkml:trace>
</inkml:ink>
</file>

<file path=ppt/ink/ink13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15.12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43480 8007 0,'55'0'110,"56"0"-110,-56 0 15,111 0-15,-111 0 16,56 0-16,-1 0 15,56 0-15,0 0 16,-1 0-16,-54 0 16,55 0-16,-56 0 15,-55 0-15,1 0 16,-1 0-16,0 0 16,0 0-1,1 0-15,-1 0 16,0 0-1,0 0-15</inkml:trace>
</inkml:ink>
</file>

<file path=ppt/ink/ink13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17.93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10497 32247 0,'111'0'93,"55"0"-77,-111 0-16,0 0 16,0 0-16,1 0 15,54 0 1,-55 0 0,1 0-16,-1 0 31,0 0-31,56 0 0,-56 0 0,0 0 15,0 0-15,1 0 16,-1 0 15,0 0 188,56 0-219,-56 0 16,0 0-16,56 0 15,-56 0 1,0 0-16,0 0 16,1 0-1,-1 0 1,0 0 15,0 0-15,1 0-1</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22.494"/>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38618 19547 0,'-55'0'16,"55"-55"-1,-55 55 1,55-55-16,-55 55 15,-1-55-15,1 0 16,0-1-16,-56 56 16,1-55-16,-56-55 15,111 110-15,-56-56 16,-110 1-16,111 0 16,-111 0-16,-111 0 15,56 55 1,55 0-16,166 0 15,-166 0-15,0 0 16,166 0-16,-111 0 16,56 0-16,-1 0 15,1 0-15,-1 0 16,1 55-16,-1-55 16,56 55-16,0-55 15,-1 55-15,1 0 16,0 1-16,55 54 15,-111-55-15,111 56 16,-55 54-16,0-54 16,0-1-1,55-55-15,0 1 16,0 54-16,0-55 16,0 56-1,0-56 1,0 0-16,55-55 15,-55 55-15,110 1 16,-54-1-16,-1-55 16,55 55-16,-54-55 15,54 55 1,1 1-16,-56-1 0,111 0 16,-1 0-16,1 0 15,-55-55-15,109 56 16,-54-1-1,0-55-15,-56 55 16,1-55-16,-1 0 16,-110 55-16,166-55 15,-111 0-15,56 55 16,-1-55-16,1 0 16,55 0-16,-1 0 15,-54 0-15,55 0 16,-56 0-16,-55 0 15,111-55 1,-55 55-16,-111-55 0,165 0 16,-109 55-16,-1 0 15,55-55 1,-110-1 0,166 1-16,-111 0 15,1-55-15,-56-1 16,55 111-16,0-110 15,-55-1-15,0 56 16,0 0-16,0 0 16,0-1-16,0 1 15,0 0-15,-55 0 32,0-1-32,55 1 0,-111 55 0,111-55 31,-55 0-31,-56 0 15,111-1 1,-55 1-16,0 0 0,0 55 0,-1-55 16,1 0-1,0 55-15,0 0 47</inkml:trace>
</inkml:ink>
</file>

<file path=ppt/ink/ink14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19.90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31326 21314 0,'0'-55'16,"-56"0"15,1 0-15,0-1-1,-56 56-15,56-55 16,0 0-16,0 0 16,-1 55-16,1 0 15,-110 0-15,-1-55 16,55 55-16,-54 0 16,-1 0-16,55 0 15,-54 0-15,-1 55 16,55-55-16,1 0 15,-1 110-15,-54-55 16,54 56-16,1-56 16,-1 111-1,1-111 1,54 55-16,-165 56 16,166-55-16,-55-1 0,54-55 15,1 56-15,0-1 16,-56 0-16,56-54 15,55 54-15,-55 56 16,55-111 0,0 0-16,0 111 15,0-56-15,0 1 16,0-1-16,0 1 16,0-1-16,0-55 0,0 56 15,0-1-15,55-55 16,0 111-16,1 0 15,-1-56-15,111 111 16,-56-166 0,1 0-16,-1 56 15,1-1-15,-56-110 16,55 111-16,1-111 16,55 110-16,-166-55 15,165 1-15,56 54 16,-165-110-16,109 55 15,1-55-15,-111 0 16,56 0-16,55 0 16,110 0-16,-166 0 15,111 0-15,0 0 16,0 0-16,55-55 16,-55 0-16,-55 0 15,-111-1-15,166-54 16,-55-1-1,-55-54 1,220-56-16,-165 0 16,-111 0-16,111-55 15,-166 221-15,110-166 16,-110 111-16,0-111 16,0 110-16,0-54 15,0-1-15,0 111 16,-110-56-16,110 1 15,-111-56-15,1 111 16,-56-111-16,56 56 16,110 55 31,-56 0-32,-109-56-15,54 56 16,111 0-16,-166 55 15,111 0-15,-111-56 16,56 1-16,-1 55 16,56 0-16,0-55 15,0 55-15,-1-55 16,1 55-16,-55-55 16,54 55-16,-54 0 15</inkml:trace>
</inkml:ink>
</file>

<file path=ppt/ink/ink14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27.19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11602 21480 0,'-55'0'16,"0"0"-16,0 0 15,-1 0-15,1 55 16,0 0-16,0 1 16,-1 54-1,1 1 1,0-1-1,55-55-15,0 56 16,0-1-16,0-55 16,0 0-16,0 1 15,0 54 1,0-55-16,0 1 16,0-1-16,0 0 15,0 0-15,0 0 31,110 1-31,1-56 16,-56 55-16,56 0 16,-1 0-16,-55-55 15,1 56-15,54-56 16,-55 0 0,1 0-1,54 0 1,1 0-16,-56-56 15,0 1 1,-55 0 0,0 0-16,55 55 15,1-111-15,-56 56 16,0-55 0,0-1-16,0 56 0,0 0 15,0-1-15,0-54 31,0 55-31,0 0 16,-56 55-16,56-56 16,0 1-16,-55 55 15,0-55 1,55 0 0,-55 55-16,-56-55 15,56 55 1</inkml:trace>
</inkml:ink>
</file>

<file path=ppt/ink/ink14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6:29.49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32044 20376 0,'-55'0'16,"-1"0"-16,1-56 15,0 56 1,0 0-16,55-55 15,-166 55-15,55-55 16,-165 55-16,55 0 16,-55 0-16,55 0 15,0 0-15,-166 0 16,-110 0-16,110 0 31,111 0-31,0 0 16,110 0-16,111 55 15,-56 0-15,1 56 0,55-111 32,55 110-32,-56 56 15,-54 110-15,55-110 16,55 55-16,0-166 16,0 110-16,0-54 15,0 55 1,0-56-16,0 0 0,0 56 15,55 0 1,0 55-16,0-56 16,1-110-16,-56 111 15,55 0-15,0-166 16,0 221-16,-55-111 16,56 0-16,-56 1 15,0-1 1,0-54-16,0 109 15,55-54-15,0-1 16,56-55-16,-56 56 16,-55-56-16,55 0 15,0 0-15,1-55 16,-56 111-16,55-111 16,0 55-16,0 55 15,1-54 1,-1-1-16,55 0 15,56 0 1,-55 1-16,-1-56 16,1 55-16,54 0 15,-109-55 1,54 55-16,56-55 16,0 55-16,55-55 0,55 0 15,-166 0 1,56 0-16,0 0 15,-1 0-15,1 0 16,-55 0-16,-1 0 0,-55 0 16,111-55-16,221-110 15,0-56-15,-222 110 16,112-54-16,-1-56 16,-55 55-1,110-110-15,-54 55 16,-112 55-16,-54 1 15,-1-1-15,-54 1 16,-1 54 0,0 1-16,-55-1 15,0-54-15,55 54 16,-55-110-16,0 111 16,0-56-16,0 1 15,0-1-15,-55 0 31,-55 56-31,54-56 16,-54 56 0,55 54-16,-1 56 0,1-55 15,0 0 1,0 0-16,-1 0 16,1-111-16,-111 56 15,56-1-15,-56 1 16,111 54-16,-56 1 15,56 0-15,0 55 16,-56 0-16,1 0 16,-1 0-1,1 0-15,55 0 16,-56 0-16,56 0 16,-56-55-16,1 55 15,55 0-15,-56 0 16,56 0-16,-56 0 15,1 0-15,55 0 16,-56 0-16,56 0 16,-56 0-1,56 0 17,0 0 61</inkml:trace>
</inkml:ink>
</file>

<file path=ppt/ink/ink14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7:12.26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17735 12977 0,'0'220'62,"0"-109"-62,-55 110 16,-1 55-16,-54 55 15,-56 166-15,56-110 16,54-56-16,-165 55 16,111 1-16,-111-1 15,110-54-15,1-1 16,55-110-16,-1-166 16,1 111-16,55-56 15,-55-110-15,55 55 16,0 1-1,0-1 126,55-55-125,0 0-1,1 0 1,-1 55-16,55 0 16,-54-55-1,-1 0-15,0 0 0,0 0 16,1 56 15,109-1-31,1 0 16,110 0-16,-110-55 15,110 55-15,-165-55 16,165 56-16,-55-56 16,0 55-16,-55-55 15,-166 55 1,55-55-1,0 0 17,1 0-17,-1 55-15,166-55 16,0 0-16,-55 0 16,-1 0-16,111 0 15,-55 0-15,0 0 16,-55 0-16,55 0 15,0-55-15,55 55 16,-55 0-16,0 0 16,-55 0-16,55 0 15,55 0-15,-110 0 16,-111 0-16,1 0 16,-1 0-1,111 0 1,-56 0-16,111 0 15,-55 0-15,55 0 16,-55 0-16,-1 0 16,1 55-16,-111-55 15,111 0 1,0 0-16,-111 55 0,166-55 16,-55 0-16,0 56 15,-111-56-15,110 0 16,1 0-16,-55 0 15,54 0-15,-54 0 16,-56 0 0,56 0-16,54 0 0,-54 0 15,55 0-15,-111 0 16,55 0-16,-54 0 16,-1 0-16,0 0 15,0 0-15,1 0 31,-1 0-31,0 0 16,0 0-16,111 0 16,-111 0-16,111 55 15,-55-55-15,-1 0 16,-55 0 0,1 0-16,54 0 31,-55 55-31,111-55 0,-55 0 0,-1 0 31,56 0-31,0 0 0,-56 0 16,56 0-1,-111 0-15,0 0 16,1 0-16,54 0 16,1 0-16,110 0 15,55-55-15,-55 55 16,0-55-16,-111 55 15,56 0-15,-56 0 16,-54 0-16,-1 0 16,0 0 15,111-56-15,-111 56-1,111 0-15,-111 0 16,0 0-16</inkml:trace>
</inkml:ink>
</file>

<file path=ppt/ink/ink14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39:37.18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31491 28658 0,'-55'55'0,"0"-55"16,0 56 0,-1-56-16,-54 0 0,55 55 15,-111 55-15,111-54 16,-56 54-16,1-110 15,-111 221-15,110-111 32,1 1-32,-1 54 0,1 1 15,-1 55-15,56-111 0,0 111 16,55-55-16,-55 0 16,-1 54-16,1 56 15,-55 1-15,110-57 16,0-54-16,0 0 15,0-56-15,0 56 16,0-56-16,110 1 16,56-111-16,55 110 15,0-55-15,-111-55 16,111 0 0,55 0-16,111 0 15,-111 0-15,111 0 16,-111 0-1,111 0-15,-111 0 0,277 0 16,-1-55-16,-54-111 16,54 56-16,56-56 15,-56 111-15,-165-55 16,-56-1-16,56 56 16,-276 55-16,54 0 15,56-55-15,-55 0 16,110-56-16,1 1 15,165-111-15,-221 110 16,-56 56-16,1-55 16,-55 55-16,-1 55 15,-110-56-15,55-54 47,56-111-31,-56-55-16,-55 55 15,55 0-15,-55 56 16,56 165-16,-56-56 16,0 1-1,0 0 32,-56-55-31,1 110-16,-111-166 15,56 55-15,-166-54 16,55-56-16,0 0 16,55 111-16,55 110 15,56 0-15,0-56 16,0 56 0,55-55-16</inkml:trace>
</inkml:ink>
</file>

<file path=ppt/ink/ink14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39:39.67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31326 29597 0,'0'55'78,"-56"166"-46,56 55-32,0 111 0,0-111 15,0 0-15,0-111 16,0-54-16,0 55 16,0-56-16,0-55 15,0 0 1,56 1-16,-1-1 15,-55 0 17,55 0-32,56 1 0,54 54 15,1 0-15,-55 1 16,-1-1-16,111 56 16,-110-166-16,54 0 15,112 55-15,-1-55 16,111 0-1,-111 0 1,111 0-16,-332 0 16,111 0-16,-56 0 15,56 0-15,-56 55 16,56-55-16,-55 56 16,165-56-16,-55 55 15,55-55-15,-110 0 16,110 0-16,-55 0 15,55 0-15,56 0 16,-111 0 0,165 0-16,-275 0 15,276 0-15,-111 0 16,0 0-16,-110 0 16,55-55-16,55-56 15,-55 56-15,-55 55 16,-111 0-16,56-55 15,-1 55-15,-55-56 16,56 56-16,-56-55 16,0 55-16,111-55 15,-111 55-15,1-55 16,-1 55-16,0-55 16,-55-1-1,111 1 1,-1-110-16,1 54 15,54 1-15,1-1 16,-111 111-16,56-55 16,-56 0-16,0 55 15,-55-55-15,55-56 16,1 56 0,-56 0-16,0-111 15,0-110-15,0 55 16,0 55-16,-56 1 15,-54-56-15,55 55 16,-1 1-16,1 109 16,0-54-16,55 0 15,-55 110 1,55-56-16,55 56 156,0 56-140</inkml:trace>
</inkml:ink>
</file>

<file path=ppt/ink/ink146.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1:25:40.986"/>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5746 22584 0,'55'0'32,"56"0"-1,-56 0-15,0 0-16,1 0 15,-1 0 1,0 0 15</inkml:trace>
</inkml:ink>
</file>

<file path=ppt/ink/ink147.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1:25:41.949"/>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5636 23026 0,'0'55'0,"55"1"31,0-1 0,0-55 63,1 0-79,-1 0 1,0 0-16,0 0 16,1 0-1,-1 0 1,0 0 31,0 55-32,1 0-15,-56 0 16,110 56-16,-110-56 16,55 0-16,1 0 15,-56 1 1,0-1 0,0 0-16,0 0 15,0 1 1,0-1 15,-56 0-15,1-55-1,0 0-15,0 0 16,-1 0-16,1 0 16,0 0-16,-56 0 15,56 0-15,0 0 16,-56 0-16,56 0 94</inkml:trace>
</inkml:ink>
</file>

<file path=ppt/ink/ink148.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1:25:47.385"/>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9448 22805 0,'-56'-55'125,"56"0"-110,0 0 16,0-1-15,0 1 0,56 55-1,-1-55 1,0 55 0,0 0-1,56 0 1,-56 0-16,0 0 15,1 0 1,-1 0 0,0 0-1,0 0 32,1 0-16,-1 0-15,-55 55 0,55-55-16,0 55 15,1 1-15,-1-1 16,0-55 0,-55 55-16,55-55 15,-55 55-15,56 0 16,-56 1-16,55-56 15,-55 55 1,0 0-16,0 0 16,0 1 15,0-1-15,0 0 15,0 0-31,0 0 15,-55 1 1,-1-1-16,1-55 16,0 55-1,0-55-15,55 55 16,-111 0-16,56-55 16,0 0-16,-1 56 15,1-1 1,0-55-16,0 0 15,-1 55 1,1 0-16,55 1 16,-55-56-1,0 0 1,-1 0 0,1 0 15,0 55-16,55 0 1,-55-55 0,-1 0-1,112 0 63,54 0-78,-55 0 16,1 0 0,-1 0-16,0 0 15,0 0-15,56 0 16,-56-55-16,56 55 16,-1 0-16,56 0 15,-111 0 1,0 0-1,1 0-15,-1 0 79,0 0-48,-55-55 63,0-1-79,0 1 1,0 0-1</inkml:trace>
</inkml:ink>
</file>

<file path=ppt/ink/ink149.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19T11:36:27.921"/>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48618 13473 0,'55'0'0,"1"0"16</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26.652"/>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30221 16952 0,'0'-55'47,"-55"0"-31,-1 55-16,56-55 16,-55-1-1,0 56-15,0 0 16,-56-55-16,1-55 15,54 54-15,-109-54 16,-1 55-16,111 55 16,-111 0-1,111-55 1,-166-1-16,165 56 16,1 0-16,0 0 15,0 0-15,-1 0 16,1 0-16,0 0 15,-56 0 1,1 0-16,55 0 16,-56 56-16,56-1 15,0 0-15,-1-55 16,-54 55-16,110 0 16,-55 1-16,-1-56 15,1 0-15,0 55 16,0 55-16,-56-54 15,111-1 1,-110 55-16,54-110 16,56 111-16,-55 54 15,0-110-15,0 56 16,55-1-16,-56-54 31,1 109-31,0-54 16,55 54-16,0-109 15,-55 54-15,-1 0 16,1 1-16,0 110 16,55-111-16,-55 1 15,-1-1-15,1 56 16,0-1-16,55-54 16,-55 54-16,55 1 15,0 0-15,0-56 16,0 56-16,0-56 15,-56-55-15,56 56 16,0-56-16,0 0 16,0 56-1,0-1-15,0-55 16,0 111-16,0 0 16,0-111-16,0 111 15,0-1-15,0-110 16,0 56-16,0-1 15,56 1 1,-1 54-16,0-54 0,0-1 16,1 1-16,-1 54 15,0-54-15,-55-56 16,55 111-16,1-56 16,54 111-16,-55-111 15,111 1-15,-55 54 16,-56 1-16,55-55 15,-54 54 1,54-54-16,56-1 16,-56 1-16,56-1 15,-55-55-15,54 0 16,-54 1-16,-56-56 16,0 0-1,56 0-15,-1 0 16,1 0-16,-1 0 15,1 0-15,-1 0 16,1 0-16,-1-56 16,56 1-16,-55 0 15,54-55-15,1-1 16,0 56-16,0 0 16,-111-1-16,276-54 15,-220 55-15,54 0 16,1-56-16,110 1 15,-110-1-15,0 1 16,-111-1-16,56 56 31,-1 0-31,1-55 0,-56-1 0,0 56 16,0 0-16,1-1 16,-1-109-16,-55 54 15,0 56 1,0-55-16,0-56 15,0 0 1,0 56-16,0 0 0,0-1 16,0-110-16,55 0 15,-55 0-15,0-110 16,0 55 0,0 0-16,0 0 15,0-55-15,0-1 16,0 1-16,-55 55 15,0-55-15,-1 165 16,1 56-16,-55-111 16,-56-111-16,111 222 15,-111-56-15,-110-165 16,220 276-16,-109-56 31,54 56-31,1 0 0,-1-56 0,-55 1 16,111 110-16,-55-55 15,55 0-15,-1-1 16,-54 1-16,55 55 16,-1-55-16,1 55 15,0-55 1,-56-1 0,1 56-1,-1 0-15,1-55 16,-1 0-1,56 0-15,-55 55 0,110-55 16,-111 55-16,56 0 31,0 55-15,-1-55-16,1 0 16,0 0 15,0 0-31,55 55 15,-56-55 1,1 0 0,55 55-1,0 0-15,0 1 16,-55-56 0</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33.21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40331 23744 0,'0'-55'15,"-55"55"1,0-56-16,55 1 16,-111-55-1,-55 55 1,1-56-16,54 56 15,-165 0-15,-111 0 16,221 55-16,-110 0 16,110-56-1,-55 56-15,0 0 16,-55 0-16,110 0 16,-55 0-16,0 0 15,-55 0 1,166 0-16,-222 0 0,111 0 31,166 0 32,-56 0-63,1 56 15,0-1 1,-1 0-16,56 0 31,-56 0-31,111 1 16,-110-56-16,110 55 15,-111 0-15,111 55 0,-55-54 16,-55-1-16,54 55 16,1 1-1,0-56-15,55 111 16,-55-56-16,55-55 15,-56 1-15,56 54 16,0-55 0,0 0-16,0 1 15,0-1 32,111 0-47,-56-55 16,0 55-16,1-55 15,-1 0 1,0 0-16,0 0 16,1 0-16,54 55 15,111-55-15,-166 0 16,1 0-16,54 0 16,0 0-16,1 0 31,55 0-31,-56 0 0,56 0 0,0 0 15,-111 0-15,111 0 32,-56 0-32,1 0 0,54 0 0,-109 0 15,109 0-15,-54 0 16,-1 0 0,-54 0-16,54 56 15,-55-56-15,111 0 16,0 0-16,-56 0 15,1 0 1,55 0-16,-56 0 0,56-56 16,0 1-16,55 0 15,-111 55-15,1-55 16,-1 0-16,-55 55 16,56-56-16,55-54 15,-1 0-15,1-1 16,-111 1-16,56 110 0,-1-56 15,1-54 1,-111 55 0,55 0-16,-55-1 15,0 1 1,0 0 0,0 0-16,0-1 15,0 1-15,0-55 16,-55 110-1,0-111-15,-1 56 16,1 0 0,0 0-16,0 55 15,55-55 17,-56 55-32,1 0 31,55 55 0,-55-55-31</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36.137"/>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31491 21977 0,'0'-55'16,"-55"0"-16,0-1 16,0 1-1,-1 0 1,1 55-16,0-55 15,0-56-15,-56 56 16,1-55-16,-1 54 16,-220-54-16,220-1 15,-54 1-15,-56 55 16,110 55-16,1-55 16,-56-1-16,111 56 15,-56 0 1,1 0-16,-1 0 0,1 0 15,-56 0-15,-55 56 16,55-1-16,0 0 16,56-55-16,-222 55 15,111-55 1,-55 55-16,-55 1 16,220-56-16,-55 55 15,1-55-15,54 55 16,-55 0-16,56-55 15,55 111-15,-56-1 16,111-55-16,-110 1 16,54-1-16,56 55 15,-55-110 1,-55 111 0,110-1-16,-56-55 15,56 1-15,-110 109 16,55-54-16,-56 165 15,111-221 1,-55 166 0,0-55-16,55 54 15,0 1-15,-55 55 16,-1 111-16,56-111 16,0-110-16,0-1 15,0-54-15,0 54 16,0 1-16,0-56 15,0 111-15,0 0 16,0-166-16,0 111 16,0-56-16,56-54 15,-1 109-15,0 1 16,55-56 0,1 1-16,-1 55 15,-54-111-15,-1 55 16,111-55-16,-56 1 15,-55-1-15,1 0 16,-1-55-16,0 55 16,0-55-1,1 0-15,-56 55 16,55 1-16,55-1 16,1 0-16,165 0 15,-110-55-15,-56 56 16,56-56-16,-111 0 15,56 0-15,-1 0 16,1 55-16,-56-55 16,0 0-16,56 0 15,-1 0 1,1 0-16,-56 0 0,56 0 16,-56 0-16,55 0 15,1 0-15,-56 0 16,56 0-1,-56 0-15,111 0 16,-1 0-16,-109 0 16,109-55-16,-54 55 0,110-56 15,-166 1-15,166-55 16,-55 54 0,-56 1-1,56-55-15,-55 55 0,54-56 16,1 1-16,-111 110 15,56-55-15,-1-56 16,1 1-16,-56 54 16,-55-54-16,55 55 15,0 0-15,1-56 16,-56 1-16,0-1 47,0-110-47,0-110 0,0 110 15,0 56-15,0-56 16,0 55-16,0 0 16,0 1-16,0 54 15,0-54-15,0-1 16,-111-110 0,111 110-16,-55 56 0,55-1 15,-55 1-15,-1-56 16,1 111-16,55-111 15,-55 1 1,0 110-16,55-111 16,0 111-16,-56-56 15,1-54 1,0 54-16,0 56 0,55 0 0,-56-56 16,-54 56-1,55 0-15,55 0 16,0-1-16,-55 56 15,55-55-15,-56 0 16,1 55 0,0-55-16,55 0 15,-55 55-15,-1 0 125,56 110-125,0-55 16,0 56-16</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36.98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31160 24517 0,'55'0'15,"0"0"1,1 0 0,-1 0-16,0 0 15,0 0-15,56 0 16,55 0-16,-111 0 16,55 0-16,56 55 15,-111-55-15,111 0 16,-111 0-16,111 0 15,0 0-15,-56 0 16,56 0-16,0 0 0,-111 0 16,111 0-1,-56 0-15,-54 0 16,54 0 0</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37.59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33370 24186 0,'110'0'47,"-54"0"-31,-1 0 0,0 55-16,0-55 15,1 0-15,-1 0 16,55 55-1,-54 56 1,-56-56 15,55-55-15,-55 55 0,0 0-1,0 0 1,-55-55-16,-56 0 15,111 56-15,-110-56 16,54 0 0,-54 55-16,55-55 15,-1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1:19:07.653"/>
    </inkml:context>
    <inkml:brush xml:id="br0">
      <inkml:brushProperty name="width" value="0.1" units="cm"/>
      <inkml:brushProperty name="height" value="0.1" units="cm"/>
    </inkml:brush>
  </inkml:definitions>
  <inkml:trace contextRef="#ctx0" brushRef="#br0">20113 10762 32767 0 0,'0'-9'0'0'0,"0"-27"0"0"0,9-91 0 0 0,19-191 0 0 0,46-317 0 0 0,120-484 0 0 0,210-752 0 0 0,36-58 0 0 0</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43.268"/>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47679 20928 0,'-55'-55'16,"-56"55"-16,-55-56 0,56 1 16,-1 55-16,1 0 15,110-55-15,-111 55 16,56 0 15,0 0-31,-111 0 16,56 0-16,-1 0 15,-110 55-15,56-55 16,109 55-16,-54-55 16,55 0-16,-1 56 15,-109-1-15,-1 0 31,111 0-31,-111 0 16,111-55 15,-1 0 1,1 56-32,0-56 15,0 0-15,-1 110 16,-54-110-16,110 55 15,-55 1-15,-56-1 16,56 0-16,0 0 16,-1 56-1,1-111-15,55 55 16,0 0-16,0 0 16,0 1-16,0 54 15,0-55 32,55-55-31,1 55-16,-1-55 15,0 0 1,-55 56 0,55-1-16,56-55 15,-56 55 1,56-55-16,-56 55 15,0-55 1,111 55-16,-56 1 16,56-1-16,-55-55 15,-56 0-15,55 0 16,1 55-16,-1-55 31,-54 0-31,-1 0 16,0 0-1,0 0-15,56 0 16,-1 0 0,-54 0-1,54 0-15,0 0 16,-54 0 0,54 0-16,-55 0 15,1 0 1,-1 0-16,0 0 15,0 0 1,1-55-16,-1 55 16,55 0-16,-54 0 15,-1-55-15,0 55 16,0-56 0,1 56-16,-1-55 15,55 0 1,-54 55-1,-56-55-15,0 0 16,55 55 15,0-56-31,-55 1 16,55 0 0,1 0-16,-1 0 15,-55-1-15,0 1 16,0 0-16,55 0 15,-55-56-15,55 111 16,-55-55-16,0 0 16,0 0-1,-55-1-15,0 1 16,-56-55-16,-54 54 16,109-54-16,1 55 15,-55-56-15,54 111 16,56-55-1,-165 0-15,54 0 0,56 55 16,0-55-16,-1 55 16,1 0 15,0 0-15</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46.055"/>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38895 18443 0,'-56'0'15,"-165"-166"17,111 111-32,-111 0 0,110 0 0,-54 0 31,-1-1-31,-55 56 15,166 0-15,-111 0 16,111 0-16,-56 0 16,1 0-16,-1 56 15,1 54-15,-56 0 16,0 1-16,-110 54 16,110-54-16,0 55 15,56-56-15,0 0 16,-1 1-16,1-1 31,-1 56-31,56 55 16,0-166-1,-1 111-15,1-1 16,55-109-16,-55 164 16,55 1-16,-55 0 15,55-110-15,0 109 16,0 57-16,0-1 15,0-166-15,-56 56 16,-54 110-16,-1-111 16,1 56-16,-1 0 15,1-55-15,110 55 0,-55-166 16,55 111 0,0-1-16,0-54 15,0-1-15,0-55 16,0 111-16,0-56 15,110 56-15,-55-111 16,111 111-16,-55-56 16,-1 1-16,1 54 15,-1-54-15,56-1 16,-56 1-16,1-56 16,-56 55-16,111 1 15,-1-1-15,1-110 16,0 111-16,-166-56 15,221 55-15,-166-110 16,56 111-16,110-56 16,0 55-16,0-54 15,-56-56 1,-109 55-16,109 0 16,1 0-16,0 56 15,-56-56-15,56-55 16,0 0-16,-56 0 15,111 0-15,-110 0 16,-111-55 31,166-111-47,-56-55 16,-55 0-16,1 56 15,-1-1-15,0 56 31,0-56-31,1 0 16,-56 56-16,0-56 16,0-55-16,0 56 15,0-111-15,0 110 16,0-55-16,55 0 16,0-55-16,-55 55 15,0 0-15,0-110 16,0 110-16,-55 0 15,0 56-15,-1-1 16,56 111 0,-110-111-1,55 111-15,-111-55 16,111-1-16,-1 1 47,1-1-47,-55-54 15,54 54-15,1-54 16,0 109-16,0-54 16,-1-1-1,-54 1-15,55 55 0,-56-56 16,56 56 0,0 0-16,-56 0 0,111-1 15,-55 1 1,0 55-1,-1-55 1,1 0-16,0 55 31,55 55 32</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46.901"/>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39834 22363 0,'55'0'16,"0"0"-16,1 0 16,54 0-16,56 0 15,-56 0-15,56 0 16,55 0-1,55 0-15,-165 0 16,110 0-16,-56 0 0,112 0 16,-56 0-16,55 0 15,55 0-15,-165 0 16,0 0-16,-111 0 16,56 0-16,-56 0 31,0-55-31,0 55 0,-110 0 62,0 0-46,-56 0 0,56 0-16</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47.32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42486 21535 0,'55'0'16,"0"0"0,0 0-16,56 0 15,-1 55-15,-110 1 16,56-1-16,54 0 16,-110 0-16,55 1 15,1-56-15,-56 110 16,0 0-1,55-54-15,-55 54 0,0 0 16,55 1-16,-55-1 16,0-54-16,0-1 31,0 0 16,-55-55-16</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54.004"/>
    </inkml:context>
    <inkml:brush xml:id="br0">
      <inkml:brushProperty name="width" value="0.08819" units="cm"/>
      <inkml:brushProperty name="height" value="0.35278" units="cm"/>
      <inkml:brushProperty name="color" value="#7030A0"/>
      <inkml:brushProperty name="tip" value="rectangle"/>
      <inkml:brushProperty name="rasterOp" value="maskPen"/>
    </inkml:brush>
  </inkml:definitions>
  <inkml:trace contextRef="#ctx0" brushRef="#br0">53314 22308 0,'0'-55'15,"-110"55"-15,54 0 16,-54 0-16,-1 0 16,56 0-16,-111 0 15,56 0 1,55 0-16,-111 55 16,111-55-16,-56 55 15,1 1-15,-1-56 0,1 55 16,-1-55-16,56 0 15,0 55 1,-111 56-16,111-1 16,-111 0-16,111-54 0,-56 109 15,1-54-15,55-1 16,-1-110-16,56 111 16,0-56 30,0 0-46,0 111 16,0 55-16,0-111 16,0 0-1,56 1 1,-1-56-16,0 0 16,0 56-16,-55-56 15,111 55-15,-1-54 16,-54-56-1,-1 110-15,111-110 16,-1 55-16,-109 0 16,54-55-16,1 56 15,-56-56-15,55 55 16,-55-55 0,56 0-16,-1 55 15,1-55-15,-1 55 0,56-55 16,0 0-16,-111 0 15,56 0-15,-56 0 16,0 0 0,0 0-16,1 0 15,-1 0-15,55 0 16,-54 0-16,54 0 16,1 0-1,-56 0 16,0 0-31,56-55 16,-1 55-16,-55-55 16,1 55-16,-1 0 15,55-55 1,56-56-16,-55 111 16,-56-55-16,111-55 15,-1 54-15,1 1 16,-55-55-16,54 55 15,1-56 1,-55 56-16,-56 0 0,0-56 16,0 56-16,-55 0 15,56-56-15,-56 56 16,0 0-16,0-56 16,0 1-16,55 0 15,-55-111-15,0 166 16,0-1-16,0-54 15,-55 110 1,-1-166-16,1 56 16,-55-1-16,54 56 15,1 0 1,0 0-16,-56-56 16,1 56-16,55 55 0,-1-55 15,-54 0-15,-1-1 16,1 1-16,-1 55 15,56 0 1,0 0 31</inkml:trace>
</inkml:ink>
</file>

<file path=ppt/ink/ink2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56.174"/>
    </inkml:context>
    <inkml:brush xml:id="br0">
      <inkml:brushProperty name="width" value="0.08819" units="cm"/>
      <inkml:brushProperty name="height" value="0.35278" units="cm"/>
      <inkml:brushProperty name="color" value="#7030A0"/>
      <inkml:brushProperty name="tip" value="rectangle"/>
      <inkml:brushProperty name="rasterOp" value="maskPen"/>
    </inkml:brush>
  </inkml:definitions>
  <inkml:trace contextRef="#ctx0" brushRef="#br0">49171 23578 0,'55'0'31,"55"0"-16,1 0 1,-1 0 0,-54 0-16,54 0 15,56 0-15,-56 0 16,1 0-16,-56-55 16,0 55-1,1 0-15</inkml:trace>
</inkml:ink>
</file>

<file path=ppt/ink/ink2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56.677"/>
    </inkml:context>
    <inkml:brush xml:id="br0">
      <inkml:brushProperty name="width" value="0.08819" units="cm"/>
      <inkml:brushProperty name="height" value="0.35278" units="cm"/>
      <inkml:brushProperty name="color" value="#7030A0"/>
      <inkml:brushProperty name="tip" value="rectangle"/>
      <inkml:brushProperty name="rasterOp" value="maskPen"/>
    </inkml:brush>
  </inkml:definitions>
  <inkml:trace contextRef="#ctx0" brushRef="#br0">50055 22916 0,'55'0'16,"0"55"-16,0-55 16,1 55-1,-1 0-15,-55 1 16,55-1-1,-55 0 1,55 0-16,-55 0 16,0 1-1,-55-1 63,0-55-78,0 0 16</inkml:trace>
</inkml:ink>
</file>

<file path=ppt/ink/ink2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7:59.598"/>
    </inkml:context>
    <inkml:brush xml:id="br0">
      <inkml:brushProperty name="width" value="0.08819" units="cm"/>
      <inkml:brushProperty name="height" value="0.35278" units="cm"/>
      <inkml:brushProperty name="color" value="#7030A0"/>
      <inkml:brushProperty name="tip" value="rectangle"/>
      <inkml:brushProperty name="rasterOp" value="maskPen"/>
    </inkml:brush>
  </inkml:definitions>
  <inkml:trace contextRef="#ctx0" brushRef="#br0">48452 20652 0,'0'-55'16,"-55"-56"-1,0 111-15,55-55 16,-111 0-16,56-1 16,-55 1-1,-1 0-15,-110 55 16,166 0-16,-111-55 15,0 55-15,56-55 16,-56 55 0,0 0-16,111 0 0,-111 0 15,1 0-15,54 0 16,1 0-16,-1 0 16,1 0 15,-111 55-16,110 0-15,1 0 16,-1 0-16,-54 56 16,54-56-16,1 0 15,110 1-15,-111-1 16,1 0-16,-1 111 16,56-56-16,0-55 15,-1 56-15,1-1 31,0 1-31,0-56 16,-56 110 0,111-109-1,0-1-15,-55 111 16,-56-56-16,111-55 16,-55 56-16,55-56 31,-55 0-31,55 111 15,-111 55-15,56-56 16,-55 1-16,110-56 16,-111 56-16,1-56 15,-1 56-15,56-56 32,55 56-32,0-55 15,0 54-15,0-54 16,0-56-1,0 55-15,0-54 16,0 54-16,0 56 16,0-56-1,0 56-15,0-111 16,0 111-16,0-1 16,0-54-1,0 54-15,55 1 0,0-56 16,56 56-16,-56 0 15,0-56-15,1-55 16,-56 111-16,55-56 16,55 1-16,-54-56 15,-1 56 1,55-1-16,-110 0 0,56-110 16,-1 56-16,0 54 15,0-55-15,1 56 16,54-1-1,1 1-15,-56-56 32,55 55-32,1 1 0,-1-56 15,1 55 1,-1-54-16,-54-56 31,54 0-31,-55 55 16,56-55-16,-1 0 15,-54 0-15,109 0 16,1 0-16,-111 0 16,56 0-16,55-55 15,-111 55-15,110 0 16,1 0-16,-55-56 16,110-54-16,-111 55 15,56-56-15,0 1 16,-56 55-16,56-1 15,55 1-15,-111 0 16,1 0-16,-1 55 16,56-56-16,-55 1 15,-56 0-15,55 0 16,-54 0-16,54-1 16,-55 1-1,1 0 1,-1-55-1,0-56-15,56 111 16,-111-56-16,0 56 31,0-55-31,0-1 16,0 56 0,0-56-16,0-54 15,0 110-15,-56-56 16,1-54-16,55 109 15,-55-165-15,0-110 16,-1 165-16,56-54 16,-55 54-16,55 0 15,0 56-15,-55-56 16,55 111-16,0-111 16,0 56-16,0 55 15,0-56-15,0 1 16,0-56-16,-55 1 15,55-1 1,-56 55-16,56-109 0,-55 54 16,55 111-16,0-56 47,0 1-32,0-1 1,0 56-16,0 0 15,0 0 1,0-56 0,-55 56-16,0-55 15,-1 54-15,1 1 16,0-55-16,0 55 16,-1-1-16,1 56 15,55-55 1,-55 0-16,0 0 15,-1-1 1,1 1-16,0 55 16,0-55-16,55 0 15,-56 0-15,1-1 32,0 56-32,55-55 15,-55 0 1,-1 0-16,1 55 15,55-55-15,-55 55 32,0-56-17,55 1 63,-56 55-46,1 0-17,55-55 1,-55 55-16</inkml:trace>
</inkml:ink>
</file>

<file path=ppt/ink/ink2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6:16.264"/>
    </inkml:context>
    <inkml:brush xml:id="br0">
      <inkml:brushProperty name="width" value="0.05292" units="cm"/>
      <inkml:brushProperty name="height" value="0.05292" units="cm"/>
      <inkml:brushProperty name="color" value="#FF0000"/>
    </inkml:brush>
  </inkml:definitions>
  <inkml:trace contextRef="#ctx0" brushRef="#br0">29392 16179 0,'-55'-55'0,"-56"0"16,111-1-16,-165 56 15,109-55 1,-109 55-16,54-55 15,1 55-15,-1 0 16,-110 0-16,111 0 16,-56 0-16,-166 0 15,111 0-15,56 110 16,-1-110-16,0 56 16,111-56-16,-56 0 15,56 110 1,0-55-16,-56 1 0,56 54 15,-55-55-15,-1 111 16,1 55-16,54 0 16,1-1-16,55-54 15,0 0 1,111 220-16,-56-110 16,55-55-16,1 221 31,-56-332-31,0 1 0,56 110 0,-1-111 15,1 56-15,-56-56 16,56-55-16,54 111 16,1-111-16,-111-55 31,56 56-31,55-56 0,-56 0 0,56 0 31,110 0-31,-55-56 0,111-54 0,-111-111 16,110 0-16,-55 0 15,-220 111-15,54-1 16,1 1 0,-1 0-1,1-1-15,-56 56 16,55-56-16,1 1 16,-1 0-16,-54-1 15,-56 1 1,55-56-16,0 0 15,0 111-15,56-276 0,-56 220 0,-55-54 32,0-1-32,0 56 15,0-1-15,0-54 16,0 109-16,0-54 16,0 55-16,0 0 15,-55 55-15,-56-56 16,56 1-16,-55 55 15,-1-55-15,56 55 16,-111 0-16,56-55 16,-1 55-16,-110-56 15,111 1-15,54 55 16,-109-55-16,-1 55 16,111 0-16,-1 0 15,1 0-15</inkml:trace>
  <inkml:trace contextRef="#ctx0" brushRef="#br0" timeOffset="5942.27">22762 15793 0,'-55'0'109,"55"-56"-109,-55 56 16,0-55-1,55 0-15,-56 55 16,56-55-16,-55 55 16,0 0-1,0-55 17,-1 55-32,1-56 15,0 56-15,0-55 31,55 0-31,-111 55 0,1-111 16,54 56-16,1 55 0,0 0 16,-56-55-16,1-55 15,-56 110-15,56-111 16,-1 56 0,56 55-16,0-55 15,-56 55 1,56-56-16,0 56 0,-1 0 15,1-55 1,0 55-16,0 0 16,-1 0-1,-54 0-15,55 0 16,-56 0 0,56 0-1,0 0-15,-1 0 16,1 0-1,0 0-15,0 0 16,0 0 0,-1 0 15,-54 55-31,55 1 16,-1-56-1,1 55 1,0-55-16,0 0 15,-56 0 17,56 0-32,-56 0 0,111 55 15,-110-55-15,55 55 16,-56-55 0,56 0-16,55 56 15,-55-1-15,-56 0 16,56 0-16,0-55 31,-1 0-31,1 111 0,-55-56 0,54 0 16,1 56-1,0-56 1,-56 55 0,56-55-16,55 1 15,-110 54-15,54-55 16,-54 111-16,55-56 15,-1 111-15,1-55 16,0-111 0,0 111-1,-1-1-15,1-109 0,55 109 0,-55 1 16,0-56-16,55-54 31,0 54-31,-56 0 0,1 1 0,55 55 16,-55-56-16,0 56 15,55-56-15,-56 0 32,56 56-32,-55-111 15,55 111-15,-55 0 16,55-111-16,0 111 16,-55-56-16,55-55 15,0 56-15,-56-1 16,56-55-16,0 0 15,0 1 1,0 54-16,0 56 16,0-111-16,0 55 15,56 56-15,-56-111 16,55 56-16,-55 54 16,0-54-16,55-56 15,0 55-15,1-54 16,-1-1-16,-55 0 15,55 0-15,111 111 16,-111-56-16,0-54 16,1-1-16,109 0 15,-109-55-15,-1 55 16,55-55-16,56 56 16,-111-1-16,56-55 15,-1 55-15,-54-55 16,165 55-16,-56 0 15,-54-55 1,55 56-16,-56-56 16,56 0-16,55 55 15,-111-55-15,56 0 16,-55 0-16,109 0 16,-109 0-16,-1 0 15,-54 0-15,54 0 16,56 0-16,-111 0 15,166 0-15,-55 0 16,0 0-16,-111-55 16,111-1-16,-1 1 15,-54 0-15,-56 0 16,56 55-16,-56-55 16,55 55-16,1-111 15,-1 56-15,-54-56 16,-1 56-16,166-166 15,-55 166-15,-1 0 16,-109 0-16,54-56 16,111 1-16,-55 55 15,-56 55-15,-54-56 16,-1 1-16,0 0 16,0 0-16,1 55 15,-1-111 1,-55 56-16,0 0 15,0-111-15,0 111 16,55-55-16,-55-56 16,55 55-16,-55-109 15,0 54 1,0 0-16,0 56 16,0-56-16,0 56 15,0-1-15,0-54 16,0-1-16,0 111 15,-55-111-15,55 1 16,-110-112-16,54 112 16,1-1-16,55 56 15,-110-111-15,-1 0 16,-55 0-16,166 111 16,-55-1-16,0-54 15,0 54 1,-56 1-16,56 54 15,0 56 17,-1-55-32,1 0 15,-55 55-15,-56-110 16,111 54-16,-111-54 16,0 55-16,111 0 15,0 55-15,-1-56 16,1 56-16,0-55 15,0 55-15,-1 0 16,56-55-16,-55 55 31,0 0-31,0 0 47</inkml:trace>
  <inkml:trace contextRef="#ctx0" brushRef="#br0" timeOffset="11992.14">18950 17725 0,'0'-55'109,"0"0"-109,0 0 16,0-56-16,-55 56 15,0 0 1,55-1-16,-55 56 15,-1 0 64,1 0-79,0 56 15,55-1 1,-55 0-1,55 0-15,0 1 16,0 54 0,0-55-16,0 0 0,0 56 15,0-1 1,0 1 0,55-1-16,0 1 15,0-1-15,-55-55 16,0 0-1,0 1-15,0-1 110,-55-55-63,0-55-32,55-1 17</inkml:trace>
  <inkml:trace contextRef="#ctx0" brushRef="#br0" timeOffset="12561.91">18343 18001 0,'55'0'32,"0"0"-17,-55 56-15,55-56 16,1 0-1,-1 0 32,0 0-47,0 0 16,1 0 0,-1 0-1,0 0 16,0 0-15,1 0 15,-112 0 47,1 0-62</inkml:trace>
  <inkml:trace contextRef="#ctx0" brushRef="#br0" timeOffset="13564.82">19779 17339 0,'-55'0'63,"0"110"-48,-1-110 1,1 111-16,55-56 16,0 0 62,0 0-63,0 0-15,0 56 32,0-56-32,55 0 15,1 56-15,-56-56 16,55-55 15,-55 55-31,0 0 78,55-55 0,0 0-78,1 0 16,-1 0 0</inkml:trace>
  <inkml:trace contextRef="#ctx0" brushRef="#br0" timeOffset="14176.99">20331 17615 0,'-55'55'46,"55"0"-30,-55 56 0,0-111-16,55 55 15,-56 0-15,56 0 16,-55 1 0,55-1-16,-55-55 140,55-55-124,0-1-1,0 1-15,0 0 16</inkml:trace>
  <inkml:trace contextRef="#ctx0" brushRef="#br0" timeOffset="14593.21">19945 17725 0,'0'111'47,"55"-1"-31,-55-55-1,110 1-15,-110 54 16,56-55-16,-1 0 16,-55 1-1,55-56 1,-55-56 78</inkml:trace>
  <inkml:trace contextRef="#ctx0" brushRef="#br0" timeOffset="15435.25">20497 18112 0,'-55'0'110,"0"0"-95,-1 0 1,56 55-1,0 0-15,0 0 16,0 1 0,0-1-1,0 0 1,56-55 0,-56 55-16,55-55 15,0 55 16,0-55-31,56 0 16,-56 0 0,0 0-1,-55-55-15,0 0 16,0 0-16,0 0 16,0-1-1,-55 56-15,0-55 16,55 0-1,-55 0-15,-1 55 47,1 0 16</inkml:trace>
  <inkml:trace contextRef="#ctx0" brushRef="#br0" timeOffset="15939.11">20718 17891 0,'55'0'16,"1"0"-16,54 0 15,-55 0 1,1 0-16,54 0 15,-55 0-15,56 0 16,-1 0-16,-54-55 16,-1 55-1,-110 0 79,55-56-94</inkml:trace>
  <inkml:trace contextRef="#ctx0" brushRef="#br0" timeOffset="16380.21">21215 17615 0,'0'55'32,"0"0"-17,0 0-15,0 1 16,0-1 0,0 0-16,0 0 15,0 1 1,0-1 31,56-55-16</inkml:trace>
  <inkml:trace contextRef="#ctx0" brushRef="#br0" timeOffset="17297.34">21878 17339 0,'0'110'31,"0"-55"-16,0 56-15,0-56 16,0 0 0,0 56-16,0 54 15,0-109 1,0 54-16,0-55 16,0 0-16,0 1 15,0-222 110,0 111-125,56 0 16,-1-56-1,0 111-15,-55-55 16,55 55 0,1-55-16,-1 55 15,-55 55 63,0 0-62,0 0-16,0 1 16,0-1 15,0 0-15,55-55 140</inkml:trace>
  <inkml:trace contextRef="#ctx0" brushRef="#br0" timeOffset="18281.8">22320 17283 0,'56'56'47,"-1"-1"-47,0 0 15,-55 56-15,55-1 16,-55-55 15,56 0-31,-1 1 16,-55-1-16,0 0 15,0 0 1,0 1-16,55-56 16,-55 55 15,55 55-31,1 1 15,-56-56 1,0 0 0,0 0-16,0 56 31,55-56-31,-55 0 16,0 0-16,0 1 15,0-1 1,0 0-16,0 0 31,0 0-15,0 1-1,0-1 1,0 0 0,-55 0-1,-1 1 16,112-112 63,-1-54-78,0 55-1</inkml:trace>
  <inkml:trace contextRef="#ctx0" brushRef="#br0" timeOffset="19022.14">23370 18112 0,'55'0'78,"1"0"-78,54 0 15,-55 0-15,56 0 16,-56 0 0,0 0-16,1 0 15,-1 0-15,0 0 16,0 0-1,1-55 79,-1-1-94</inkml:trace>
  <inkml:trace contextRef="#ctx0" brushRef="#br0" timeOffset="19825.2">25359 16842 0,'-55'0'16,"55"-55"-16,-55 55 31,55-56 0,-56 56-31,1 0 16,0 0-1,0 0-15,-1 0 16,56 111-16,0-56 16,-55-55-16,55 110 15,0-54-15,-55-56 16,55 110-16,0-55 16,0 56-1,0-1-15,0 1 0,0-1 16,0 0-16,0 1 15,0 55-15,0-111 16,0 55-16,0-55 16,0 1-16,0-1 31,0 55-31,-55-55 0,55 1 16,-56-1-16,56 55 15,-55-54-15,55-1 16,0 0-1,0-110 64,0-56-64,0 56-15,0-55 16,0-1-16,0 56 15,-55-111 1,55 56-16</inkml:trace>
  <inkml:trace contextRef="#ctx0" brushRef="#br0" timeOffset="20124.43">24641 18112 0,'55'0'62,"0"55"-46,1 0-1,-1-55 1,0 0 15,0 0-31,1 0 16,-1 0 0,-55-55-1</inkml:trace>
  <inkml:trace contextRef="#ctx0" brushRef="#br0" timeOffset="20701.03">25580 17504 0,'-55'0'31,"55"111"-15,0-56 0,0 55-16,0 1 15,0-56-15,0 0 16,0 56-16,0-1 15,0-55-15,0 1 16,0 54-16,0-55 31,0 0-15,55-55 46,0 0-46</inkml:trace>
  <inkml:trace contextRef="#ctx0" brushRef="#br0" timeOffset="21115.6">26132 18222 0,'-55'0'16,"55"55"0,-166 1-16,111-1 15,0 0-15,0 0 16,-1 0 0,56 1-1,-55-56 1,55 55-1,55-55 32,-55-55-31,56 55-16</inkml:trace>
  <inkml:trace contextRef="#ctx0" brushRef="#br0" timeOffset="21478.18">25690 18167 0,'56'0'47,"-56"55"-47,55 0 16,-55 1-16,55 54 15,0-110-15,-55 55 16,0 0-16,0 1 16,56-56-1,-56 55 1</inkml:trace>
  <inkml:trace contextRef="#ctx0" brushRef="#br0" timeOffset="21966.55">26298 17780 0,'0'56'0,"55"-1"16,-55 0 0,0 0-16,0 1 15,0 54-15,0 0 16,0-54-16,0 109 15,0-110 1,0 1-16,-55-1 0,55 0 16,-55-55-16,55 55 15,0 1-15,-55-56 16,-1 0 0,56 55-16,-55 0 15,55 0 1,-55-55-16,0 0 15</inkml:trace>
  <inkml:trace contextRef="#ctx0" brushRef="#br0" timeOffset="23172.75">25746 15240 0,'55'0'15,"0"0"-15,0 0 16,56 111-16,-1-56 16,1 111-16,55-111 15,-1 111-15,1-56 16,-55-55-16,-111 0 15,55 1-15,0-56 16,-55-56 62,-55-109-62,0 110-16</inkml:trace>
  <inkml:trace contextRef="#ctx0" brushRef="#br0" timeOffset="23761.41">26464 14688 0,'55'0'16,"0"166"0,56 0-16,-56-56 15,0 56-15,56-1 31,-56-54-31,-55-56 0,111 111 0,-111-1 16,55-110-16,0 56 16,-55-1-16,0-54 31,0-1-15,-55-55-1,0 0 1,-56 0-16,56 0 15,0 0-15,-56 0 16,1 0-16,-111-55 16,55-1-1,111 1-15,-1 55 16,1 0 0,110 0 93</inkml:trace>
</inkml:ink>
</file>

<file path=ppt/ink/ink2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29.263"/>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12210 31309 0,'-55'-56'32,"-56"56"-32,1-110 15,-56 0-15,166 54 16,-110 1-16,-56 0 15,-55 0-15,166 0 16,-56-1-16,1 56 16,-1 0-16,56 0 15,0 0-15,-56 0 16,-55 0-16,111 0 16,-166 56-1,0-1-15,111 0 0,-56-55 16,-110 166-16,110-166 15,56 110-15,-56-55 16,0 111-16,56-56 16,-56 56-1,55 0-15,56-56 16,0 56-16,0-56 16,-56 56-16,56-56 15,55 56-15,-55-111 16,55 0-16,0 56 15,0-1-15,0-55 16,55 56-16,55 55 16,1-56-1,-56-55-15,56 56 0,-1-1 16,-55-110 0,166 110-1,-55-54-15,0-56 16,-1 0-1,1 0-15,110 0 16,-110 0-16,-111 0 16,111 0-1,0-56-15,-56 1 16,1-55-16,-1 55 0,56-1 16,-111 56-1,1-55 1,54-55-1,1 55 1,-111-1-16,110 56 0,-55-110 0,56-1 16,-56-54-16,56 110 15,-56-56-15,55 1 16,-54-1-16,-56 1 31,0 55-31,55 55 0,-55-56 16,0 1-1,0 0 32,0 0-31,0-111 593,-55-55-593,55 111-16,-56-56 16,-54 56-1,55 110-15,-1-111 16,56 56-16,-110 55 15,55-55 1,55 0-16,-56 55 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1:19:07.654"/>
    </inkml:context>
    <inkml:brush xml:id="br0">
      <inkml:brushProperty name="width" value="0.1" units="cm"/>
      <inkml:brushProperty name="height" value="0.1" units="cm"/>
    </inkml:brush>
  </inkml:definitions>
  <inkml:trace contextRef="#ctx0" brushRef="#br0">19964 11403 32767 0 0,'0'-41'0'0'0,"8"-123"0"0"0,45-250 0 0 0,105-430 0 0 0,192-606 0 0 0,321-881 0 0 0,46-45 0 0 0</inkml:trace>
</inkml:ink>
</file>

<file path=ppt/ink/ink3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32.392"/>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11658 27499 0,'-56'0'0,"-54"0"16,110-56-1,-111 56-15,56 0 0,-55-55 16,-56 0-16,0 55 15,56-55-15,-277-56 16,276 56-16,1 55 16,-111 0-16,55-55 15,0 55-15,1 0 16,-56 0-16,0 0 16,110 55 46,-54 0-62,109 56 0,1-56 0,0 55 16,0 1-1,55-56-15,-56 111 0,56-56 16,0-55 0,0 56-16,0-1 15,0 1-15,0-1 0,111 56 31,55 55-31,-56 0 16,-55-111-16,56 111 0,220 165 0,-276-275 16,56 54-16,-56 1 15,0-111-15,-55 1 16,56-1-16,-1 0 16,-55 0-1,55 0-15,56-55 16,-1 0-1,56 0-15,55 0 0,-166 0 32,111-55-32,110 0 0,-221 55 0,111 0 31,55 0-31,-110 0 16,-1-55-16,1 55 15,54 0-15,-109-55 16,109 55-16,1-111 15,-55 56-15,54 0 16,-54-1-16,55 1 16,-1 0-16,-109 0 15,54 55-15,1-111 16,-56 56-16,0 0 16,0 55-1,1-55-15,-56 0 16,110-1-16,-110-109 15,111 109-15,-111 1 16,55 55-16,0-55 16,0-55-16,-55 54 15,0 1-15,0 0 16,0 0-16,0-1 16,0 1-16,0 0 15,0-55-15,-55 110 16,55-56-16,-55 1 15,0 55-15,-1-55 16,-54 0-16,55-56 16,-56 1-16,-220-56 15,275 56-15,-54 55 16,-56-56-16,56 111 16,54-110-16,-54 110 15,-1-56-15,111 1 16,-110 55-16,55 0 15,-1-55-15,1 55 16,0 0-16,0 0 16,-1 0-16,1 0 15,0 0-15,0 0 16,-1 0-16,1 0 16,0 0-16,0 0 31,-1 0-31</inkml:trace>
</inkml:ink>
</file>

<file path=ppt/ink/ink3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36.760"/>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13426 14799 0,'-166'0'62,"166"-56"-46,-55 56-16,-1 0 15,1-55-15,0 55 16,0-55-16,-1 0 16,-54 55-16,-1-55 15,56 55-15,-166-56 16,-166-54-16,222 110 16,-1-55-16,55 55 15,-54-55-15,-167 55 16,111-56-16,55 56 15,1 0-15,54 0 16,-110 0-16,0 0 16,-55 0-16,0 0 15,55 0-15,166 0 16,-111 0-16,55 0 16,-54 0-16,-1 0 15,55 0-15,56 0 16,-111 56-16,56 54 15,55-55 1,-56 0-16,56-55 16,0 111-16,-1-56 15,1-55-15,0 55 16,55 0-16,-55-55 16,-1 56-16,56 54 15,-55-110-15,0 111 16,0-56-16,55 0 15,0 55-15,-56-54 16,1 54-16,0 56 16,55-111-16,-55 55 15,55 1-15,0-56 16,0 55-16,0-54 16,0-1-16,110 111 15,1-1-15,-56-110 16,-55 1-16,221 165 15,-111-111-15,56-55 16,-55 111-16,-1-56 16,1-55-16,110 56 15,-111-111-15,1 55 16,54 0-16,1 1 16,-111-56-16,111 0 15,0 0 1,-111 0-16,166 0 0,55 0 15,-165 0-15,-1 0 16,56 0-16,0 0 16,55 0-1,-111 0-15,111 0 16,-110 0 0,54 0-16,-54-56 15,-1 1-15,56 55 16,-111-110-16,56 110 15,-1 0-15,1-56 16,55-54-16,-1 55 0,-54 0 16,-56-1-16,56 1 15,-56 55-15,0-55 16,0 0-16,1-56 16,-1 111-16,0-55 15,0-55 1,1-1-16,-1 56 15,0-55-15,-55 54 16,0 1-16,55 0 16,1 0-16,-1-56 31,-55 56-31,0 0 16,0 0-16,0-1 15,0 1-15,0-55 16,0 55-1,0-1 1,0 1-16,-55 55 78,-1 0-31</inkml:trace>
</inkml:ink>
</file>

<file path=ppt/ink/ink3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46.15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20442 27664 0,'0'-55'0,"0"0"16,-55 55-1,55-55 1</inkml:trace>
</inkml:ink>
</file>

<file path=ppt/ink/ink3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47.69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15028 33517 0,'55'0'62,"111"56"-62,-1-1 0,56-55 16,-110 55-16,110 0 16,-55-55-16,-1 55 15,-109-55-15,109 0 16,-54 56-16,-56-56 15,111 0-15,0 0 16,110 0-16,-110 0 16,110 0-16,-110 0 15,-1 0-15,56-56 32,-55 1-32,166 0 0,-111 55 0,55-55 15,0-56 1,56 56-1,-56 0-15,-111 55 16,-54-55-16,-1 0 0,1 55 16,-56-56-1,0 1-15,1 55 16,-112-110 78,1 110-79,55-56 1,-55 56-16,0 0 0,-1 0 16,1 0-1,0 0-15,0 0 31,-1 0-15,1 56-16,0-1 16,0-55-1,-1 110-15,56-54 0,-110-56 16,55 110-16,55-55 16,-111 0-16,56 1 15,0-1-15,0 0 16,-56-55-16,56 55 31,0-55-31,55 55 0,-56-55 16,1 0-1,0 0 32</inkml:trace>
</inkml:ink>
</file>

<file path=ppt/ink/ink3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48.50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15856 29597 0,'0'55'15,"56"0"-15,54 1 16,-55-1-16,111 55 16,55-55-16,-55 1 15,0-1-15,-56-55 16,1 55-16,-1-55 16,1 0-16,54 0 15,-54 0-15,-1 0 16,56 0-16,55 0 15,-110 0-15,54 0 16,1 0-16,-55 0 16,54 0-16,-54 0 31,-56-55-31,56 0 16,-56-1-16,55 1 15,-54 0-15,54-55 16,-55 54 15,1 56-15,-56-55 15</inkml:trace>
</inkml:ink>
</file>

<file path=ppt/ink/ink3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49.55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14917 25290 0,'55'0'16,"56"55"0,55 56 15,110-1-16,-55 1-15,110-1 16,-110 0-16,0 1 16,0-56-1,0 0-15,-165-55 0,54 0 16,1 0 0,-56 0-16,166 0 0,-55 0 15,-111-55-15,166 55 16,-55-55-16,110 0 15,-110-1-15,55-54 16,55-56-16,-110 111 16,-1 0-16,1-56 15,0 56-15,-111-55 16,0 110 15,56-55-31,-56 55 16,0 0-1,-55-111 79,-110 56-78,55 0-16,-111-1 15</inkml:trace>
</inkml:ink>
</file>

<file path=ppt/ink/ink3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50.553"/>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14862 21149 0,'55'0'31,"56"110"-31,110 1 15,-166-111 1,166 110-16,0 0 0,-55-54 16,-1-1-16,1 55 15,0-110-15,165 111 16,-165-111-16,-55 0 94,-1 0-94,56-111 15,-111 56-15,111 0 16,-56-56 0,1 56-16,-56 55 31,-55-55-31,55 55 0,-55-55 0,56 0 15,-1 55 1,0-56 0,0 1-1</inkml:trace>
</inkml:ink>
</file>

<file path=ppt/ink/ink3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51.44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15028 16952 0,'110'0'31,"-55"55"-31,56-55 0,-56 56 16,56-1-16,-56 0 15,55 0-15,1 0 16,55 1-16,-1-1 16,-54 55-16,-1-110 31,56 56-15,-111-56-16,111 55 15,-111-55-15,1 0 16,54 0-1,56 0-15,-111 0 0,56-55 16,-1-1-16,-55 56 16,166-110-16,-55 55 15,-55-56-15,54 1 32,-109 110-17,165-111-15,-166 56 0,111 0 16,-111-55-16,55 54 15,1-109-15,-1 54 16,-54 1 0,-1 110-1,-55-55-15,55-1 16,-55 1 46,-55 55-62</inkml:trace>
</inkml:ink>
</file>

<file path=ppt/ink/ink3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8:57.71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15359 11817 0,'55'0'79,"-55"55"-64,0 56 1,0-1-16,0-55 15,0 0-15,0 1 16,0-1 0,0 0-1,0 0 1,0 1 0,0-1-1,0 0 48,56-55-48,-1 0 1,0 0 0,56 0-1,-1 0 1,-55 0-16,111 0 0,0 0 15,-111 0 48,111-55-47,110 55-16,-110 0 0,0 0 15,-111 0-15,166 0 16,0-55-16,-111 55 15,56-56-15,0 56 16,110 0-16,-55 0 16,55 0-1,1 0-15,-1-55 16,111 55-16,-1-55 16,-110 55-16,56-55 15,-56 55-15,0 0 16,-110 0-1,55-56-15,111 56 0,-167-55 16,1 55 0,-111 0-16,56 0 0,-1 0 15,1 0-15,-1 0 16,-54 0-16,54 0 16,1 0-16,-1 0 15,56 0-15,0 0 16,-56 0-16,1 0 31,54 0-31,-54 0 16,110 55-16,-111-55 15,56 0-15,-55 0 16,54 0-16,-109 0 16,109 0-16,-109 0 15,-1 0-15,55 56 16,-54-56-16,-1 0 15,0 0-15,0 0 16,56 0-16,-56 0 16,0 0-16,0 0 15,1 0-15,-1 0 16,55 0-16,-54 0 16,-1 0-16,0 0 15,0 55-15,1-55 16,-1 0-16,0 0 15,0 0-15,1 0 16,-1 0-16,55 0 16,1 0-1,-56 0 1,0 0 0,1 0-16,-1 0 15,55 0-15,-54 0 16,-1 0-16,55 0 15,-54 0-15,54 0 16,-55 0 0,1 0-16,-1 0 15,-55 55-15,55-55 16,56 55-16,-1-55 16,1 0-16,54 56 15,-54-56-15,110 55 16,-55-55-16,-111 55 15,55-55-15,-54 0 16,-1 0-16,0 0 16,0 0-1,1 0 1,-1 0-16,0 55 16,56-55-16,-1 0 15,-55 0-15,56 55 16,-56-55-16,0 0 15,1 0 1,-56 56-16,110-56 16,1 55-16,-56-55 15,0 0-15,0 0 16,1 0-16,-1 0 16,0 0-16,0 0 15,1 0 1,-1 55-16,0-55 15,0 0 1,1 0 62,-1 0-62,-55-55-1,0-56-15,0 56 16,0-55-16,0-1 16,0 1-16,0-1 15,0 56-15,0 0 16,0 0-16,0 0 16,0-1-16,0 1 15,0 0 1</inkml:trace>
</inkml:ink>
</file>

<file path=ppt/ink/ink3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03.19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27072 29100 0,'-56'-55'16,"-54"55"-16,55 0 31,-1-55-31,1 55 0,55-56 31,-110 56-31,54 0 31,1 0-31,0 0 16,-56 0 0,56 0-16,-55 0 15,-1 0-15,1 0 16,-1 0-16,1 0 16,-1 0-16,1 0 15,54 0-15,1 0 16,-110 0-16,109 0 15,-54 0 1,-56 0-16,111 0 0,-56 0 16,56 0-16,-111 0 15,111 0-15,0 0 16,-56 56-16,1-56 16,55 55-16,-1-55 15,1 55-15,0-55 16,0 0-16,-56 55 15,56-55-15,0 55 16,-1-55-16,1 56 16,0-56-16,55 55 15,-55 0-15,-1-55 16,1 55-16,55 56 31,-55-1-31,0 1 16,55-56-16,0 55 15,0 1-15,0-1 16,0 1-16,55 54 16,0-110-16,-55 111 15,111-111 1,-111 56-16,55-56 31,111 55-31,-56 1 16,56 54-1,-56-54-15,56-56 16,-55-55 0,-1 0-16,56 55 0,55 1 15,-111-1-15,56-55 16,0 55-16,-1-55 16,-54 110-16,-1-110 15,1 0-15,55 0 16,-56 0-16,1 0 15,54 0 1,-109 0-16,-1 0 0,0 0 16,0 0-16,1 0 15,-1 0-15,0 0 16,56 0-16,-1 0 16,1 0-16,110 0 15,-166 0 1,111 0-1,-56 0-15,-55-55 16,111 0-16,-111 55 16,1-55-16,54 55 15,1-111-15,-111 56 32,110-55-32,1-56 15,-56 56 16,0-1-31,0 56 16,-55-111-16,0 56 16,0 55 46,0-1-62,0 1 16,0 0-1,0 0 1,0 0 15,0-1-31,0 1 16,0 0 15,-55 0-31,0-1 47,0 56-47,55-55 16,-56 55-16,1 0 15,0 0 1,0 0 31,-1-55-32,1 0 17,0 55-32,0 0 15,55-55 1,-56 55 78,1 0-63,55-56-15,-55 1-1,0 55-15,-1 0 16,56-55-16,-55 0 31,0 55-31,55-55 31,-55-1 16,-1 56 313,56-55-314,-55 55-46,0 0 125,55-55-125,0 0 16,-55 55 0,55-56 15,0 1 16,-56 55-47,56-55 31,-55 55 0,0 0 47</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2:16:13.959"/>
    </inkml:context>
    <inkml:brush xml:id="br0">
      <inkml:brushProperty name="width" value="0.05292" units="cm"/>
      <inkml:brushProperty name="height" value="0.05292" units="cm"/>
      <inkml:brushProperty name="color" value="#FF0000"/>
    </inkml:brush>
  </inkml:definitions>
  <inkml:trace contextRef="#ctx0" brushRef="#br0">17293 8835 0,'55'221'62,"0"55"-46,-55 55-16,0-165 16,0-55-16,0 109 15,0-54-15,0 0 16,0-1-16,0-54 16,0-1-16,0 56 31,0-111-31,0 56 0,0 54 0,0-110 31,0 111-31,0 0 0,0-111 0,0 55 16,0-54-16,0 109 15,0-110-15,0 1 32,0-1-17,0 0 188,56-55-187,-1 0 0,55 55-16,-54 1 31,-1-56-31,55 55 0,-54 0 15,54-55 1,56 55-16,-111-55 16,111 55-16,0-55 15,55 0-15,-111 56 16,111-56-16,-55 55 16,0-55-16,55 0 15,55 0 1,-55 0-16,0 0 15,55 0-15,-55 0 16,55-55-16,-55-1 16,-110 56-16,110-55 15,-56 0-15,-109 55 16,109 0-16,1-55 16,-111 55-16,111-55 15,110 55-15,-110 0 16,55-56-16,-55 56 15,55-55-15,0 55 16,-55 0-16,-1 0 16,1 0-16,0 0 15,-56 0-15,56 0 16,0 0-16,0 0 16,55 0-16,55 0 15,-55 0-15,0 0 16,-111 0-16,56 55 15,0-55-15,-111 0 16,111 56-16,-56-56 16,1 0-16,54 0 15,1 55-15,0 0 16,-56-55-16,56 0 16,-55 0-16,-1 0 15,56 0-15,-56 0 16,1 0-16,-1 0 15,-54 0 1,-1 0 0,0 0-1,56 0-15,-56 0 16,55 0-16,1 0 16,-1 0-16,1 0 15,-56 0 1,0 0 31,1 0 0,-1 0-32,0 0-15,56 0 16,-56 0-1,-55-55-15,55 0 16,0-56-16,1 56 16,-1-111-16,-55-55 15,110-55 1,-110 55-16,56-55 0,-56 55 16,55-55-16,-55-110 15,0 55-15,0 54 16,0-54-16,0 276 15,0 0-15,0 0 16,0-1 0,0 1-1,-55 55-15,-1-55 16,-54 55 0,-1-55-16,1 55 15,-56-56 1,111 56-16,-111 0 15,56 0-15,54 0 0,-54 0 16,-1 0 0,-54-55-16,-1 55 15,0-55-15,56 55 16,-111-55-16,-56 55 16,-54-55-16,55 55 15,-1-56-15,112 56 16,-1 0-16,0-55 15,-55 55 1,0-55-16,0 0 0,-55 55 16,110 0-16,-55-56 15,166 56-15,-166 0 16,55-55-16,1 0 16,-167 55-16,222 0 15,-56 0-15,-110-55 16,-111 0-16,221-1 15,56 56-15,-56-55 16,55 55-16,56 0 16,-55 0-16,-1 0 15,1-55 1,54 55-16,-54 0 16,-1 0-16,-54 0 15,-56 0-15,55 0 16,0 0-16,111 0 15,0 0 1,-1 0 31,56-55-16,-110 55-31,-56 0 16,111 0-1,-56 0-15,56 0 16,0 0 78,-56 0-94,111 55 15,-165 221 1</inkml:trace>
  <inkml:trace contextRef="#ctx0" brushRef="#br0" timeOffset="3602.47">15304 9332 0,'-111'-55'0,"56"-55"15,-55 54-15,-1 1 16,1 0-16,-1 0 16,-54-56-16,-1 56 15,0 0-15,111-56 16,-111 56-16,56 55 16,-1 0-16,-55 0 15,1 0-15,54 0 16,-55 55-16,1 1 31,-1 54-31,0 0 0,56 1 0,-56-1 16,55 1-16,-54 54 15,54-54-15,1 54 16,110-54-16,-111-56 16,56 56-16,55-56 15,0 0 1,0 0-16,0 0 15,0 56-15,0-1 16,0-54-16,55 109 16,56 1-1,-56-56-15,111 56 16,110 0-16,-166-56 16,56-55-16,-55 0 15,-1 56-15,-55-56 16,111 56-16,-55-56 15,54 55-15,56 1 16,-165-111-16,54 55 16,1 0-16,-1 0 15,-110 0 1,166 1-16,-111-56 0,56 55 16,-1 0-16,1 0 15,-56 1-15,0-56 16,55 55-16,56-55 15,55 0-15,-55 0 32,-56 0-32,111 0 0,-110 0 0,165 0 15,-55-166-15,0 0 16,-110 111-16,110-110 16,-111 54-16,1 1 15,-1-56-15,-55 0 16,-55 1-16,0 110 31,0-166-31,0 55 0,-110 0 0,-1 111 16,-54-55-16,-1-1 31,55 1-31,-54-1 16,54 56-16,-110-55 15,55-1 1,1 56-16,54 0 15,1 0-15,-1-1 16,56 1-16,0 0 16,-1 55-16,1 0 15,0 0 1,0 0 0,55-55-1,-56 55-15,1 0 16,0 0-1</inkml:trace>
  <inkml:trace contextRef="#ctx0" brushRef="#br0" timeOffset="5265.3">12707 12866 0,'-55'0'46,"0"0"-30,0 0 0,-1 55-16,-54 1 15,-1 54-15,56-110 16,-55 110-16,54 1 16,-54-56-1,110 0-15,-111 0 0,56 56 16,0-1-16,0-54 15,-1 54-15,56 0 16,0-54-16,-55 54 16,55 1-16,0-56 15,0 0 1,0 55-16,-55-110 16,55 56-16,0-1 15,0 0 1,110 0-16,1 56 15,-56-56-15,0-55 16,1 55-16,54 0 16,-110 1-16,111-56 15,-56 55-15,55 0 16,-54 0-16,-1-55 16,-55 55-16,55-55 15,0 0-15,1 0 16,54 56-1,-55-56 17,1-56-17,-1-164 1,-55 109-16,55-55 16,0 56-16,1-56 15,-56-54-15,0 164 16,0 1-16,0 0 15,55 0 1,-55-56-16,0 56 31,0 0-31,0 0 16,-111-1 15,56 1-31,0 0 0,0 55 16,-1 0-16,1-55 47,0-1-47,0 56 0,-1 0 15,56-55 1,-55 55-16,55-55 16,-55 55-16,0-55 15</inkml:trace>
  <inkml:trace contextRef="#ctx0" brushRef="#br0" timeOffset="11284.26">14089 15572 0,'55'55'16,"55"0"-16,1 0 16,55 1-1,-1-1-15,1 55 16,0-110-16,165 55 16,-165-55-16,110 0 15,-55 0-15,111 0 16,-111 0-16,110 0 15,-165 0-15,55 0 16,55 0-16,0 0 16,1-55-16,54 55 15,-55-55-15,-110 55 16,-111 0-16,56 0 16,-56 0-16,0 0 15,1 0 1,-56-55-1,55 55 1,55 0 93,-54 0-109,165 0 16,-56 0-16,-54 0 16,54 0-16,-54 0 15,-1 0-15,1 0 32,-56 0-32,-110 0 93,0 0-93,-56 0 0</inkml:trace>
  <inkml:trace contextRef="#ctx0" brushRef="#br0" timeOffset="17644.16">27569 15296 0,'110'0'47,"56"55"-47,-111 0 15,111 0-15,-55-55 0,-56 56 16,55-1 0,-54-55-16,-1 0 15,55 55 1,-54-55-16,109 0 16,1 0-16,0 0 15,0 0-15,-1 0 16,1 0-16,-55 0 15,54-55-15,1 55 16,-111-55-16,56 55 16,55-56-16,55 1 15,-111 55 1,0-55-16,56 55 0,-55-55 16,110 55-16,-111-56 15,56 56-15,-111 0 16,0 0-16,1 0 15,-1 0 1,0 0 0,0 0-16,1 0 15,-1 0 1,-110-55 203</inkml:trace>
  <inkml:trace contextRef="#ctx0" brushRef="#br0" timeOffset="21429.05">32928 13253 0,'0'110'15,"0"0"-15,0 56 16,0 0-16,0-56 15,0 1-15,0-56 16,0 55-16,0-54 16,0-1-1,0 55-15,0-55 16,0 56-16,55-1 16,-55-55-16,0 1 15,0-1-15,0 0 31,55 0-31,1 1 16,-1-56 0,55 0-16,-54 55 15,-1 0-15,55 0 16,-54-55-16,109 55 16,1 1-1,-55 54-15,110 1 0,0-1 16,0-55-16,-111 0 15,111 1-15,0-56 16,-55 55-16,-56-55 16,56 0-16,0 0 15,-56 0-15,166 0 16,111 0-16,0 0 16,0 0-16,55-111 15,-111 111-15,-55-55 16,1 0-16,109 55 15,112-55-15,-112 0 16,56-1-16,-276 1 16,110 0-16,56-111 15,-166 166 1,-56 0-16,56-55 16,-56 55-16,-55 0 15,56 0-15,165-55 16,0 55-16,1 0 15,-112 0-15,1 0 16,110 0-16,1 0 16,-1 0-16,0 0 15,-221 0-15,56 0 16,55 0-16,-56 0 16,56 0-16,0 0 15,-1 55-15,56-55 16,-165 0-16,-1 55 15,0-55 1,-55 55 93,55-165 79,56-166-188,-111 165 16,0 56-16,0 0 15,0-55-15,0-1 16,0 56-1,0-55-15,0-1 0</inkml:trace>
</inkml:ink>
</file>

<file path=ppt/ink/ink4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06.24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20166 28161 0,'0'-55'94,"0"-55"-94,0 54 16,0-54-1,0 55-15,0 0 16,0-1-16,-56 56 62,1 0-62,-55-55 16,55 55 0,-1 0-16,-54 0 15,-1 0-15,56 0 16,0 0-16,0 0 16,-56 0-1,56 0-15,0 0 0,-56 0 16,56 0-16,0 0 15,-56 0-15,1 0 16,54 0-16,-109 55 16,109-55-16,1 0 15,0 0-15,-56 0 16,56 56-16,-55-1 16,-1 0-16,56-55 15,55 55-15,-111-55 16,56 0-1,55 55 1,-110 1-16,54-56 31,1 0-15,0 0-16,-56 55 16,1-55-1,110 55-15,-111 0 16,1 1-16,55-56 15,-111 55-15,55-55 16,1 55-16,-56 0 16,56 0-16,-111 1 15,165-56-15,-54 55 16,55 0-16,-1 111 47,1-166-32,0 165-15,-56 56 0,111-166 16,-110 166 0,55-55-16,55 0 15,-56-1-15,56-110 16,0 1 0,-55 54-16,0 1 15,55 109-15,-55-54 16,55 0-16,-111 165 15,56-110-15,55-55 16,-55-56-16,55 56 16,0-56-16,-56 111 15,56-111-15,0-54 16,0 109-16,0 1 16,0-56-16,0 1 15,0-1-15,0-55 16,0 1-16,56-1 15,-1 55-15,-55 1 16,110-56-16,1 55 16,-1-54-1,56-1-15,0 55 16,55-55-16,55 1 16,0-56-16,56 55 15,-111-55-15,-166 0 16,111 0-16,55 0 15,-166 0-15,166 0 16,-55 0-16,-56 0 16,111 0-16,-55 0 15,0 0 1,-111 0-16,111-55 16,0 55-16,-1-56 15,-54 56-15,-56 0 16,111-55-16,-56 55 15,-54 0-15,109-55 16,-54 0-16,-1 55 16,1-111-1,-111 56-15,55 55 16,0 0-16,0-55 16,-55-55-16,111 54 15,-1-109 1,-54-1-1,-56 56-15,55 54 16,0-54-16,0-1 16,56-54-16,-56 54 15,56-54-15,-56-56 16,-55 55-16,55 166 16,0-221-16,-55 111 15,56-56-15,-56 1 16,110-56-16,-55 55 15,1 56-15,-1-111 16,0 55-16,0 0 16,1 1-16,-56-1 15,0-55 1,0 0 0,0 166-1,0-110-15,0-1 16,0 111-16,0-56 15,55 1-15,-55 55 16,55 55-16,-55-111 16,0 56-16,0 0 15,0 0-15,0-56 16,-55 56 0,0 0-16,-1-1 15,-54-54-15,-1 55 16,56 0-16,0 55 15,0 0-15,-1-56 16,-54 56-16,-1-55 16,56 0-16,-55 55 15,-1 0-15,56-55 16,-111 55-16,56 0 16,54 0-16,-54 0 15,55 0-15,-56 0 16,56 0-16,0 0 15,0 0 1,-1 0-16,1 0 47</inkml:trace>
</inkml:ink>
</file>

<file path=ppt/ink/ink4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08.45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34530 26947 0,'-110'0'0,"110"-56"16,-111 1-16,56 55 16,-56 0-1,56 0-15,0 0 16,-56 0-16,56 0 15,-55 0-15,-56 0 16,111 0-16,-56 55 16,1 56-16,-1-56 15,56 0-15,-56 0 16,56 56-16,-55-1 16,54 56-16,1-111 15,0 166-15,0-111 16,55 56-1,-56-55-15,56 54 16,0-54-16,-55-56 16,55 110-16,0 1 15,0-111-15,0 111 16,0-56-16,0-54 16,111 54-16,-111 1 15,110-1-15,-55-110 47,1 0-47,-1 0 16,55 0-16,-54 0 15,165 0-15,-111 0 16,1-55-16,-56-56 16,55 1-16,56 55 15,0-56-15,-56 111 16,56-110-16,-55-1 15,54 56-15,-54 0 32,-1 0-32,-54-1 15,-1 1 1,0 0-16,0 0 16,1 0-16,54-56 15,-110 56 32,0-55-31,0 54-16,0-54 15,0 55-15,-55-1 16,55 1-16,-55 55 0,55-55 16,-56 55-1,1 0-15,0-55 16,0 55-16,-1 0 15,1 0 1,0 0-16,0 0 16</inkml:trace>
</inkml:ink>
</file>

<file path=ppt/ink/ink4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11.20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29834 26008 0,'0'-55'109,"0"-1"-109,-55 1 31,-56 0-31,111 0 0,-110-56 0,-1 111 32,111-55-32,-55 0 0,-55 0 15,54 55-15,1 0 16,-55-56-16,54 1 15,1 55 1,0-55-16,0 55 16,-111-55-1,55 0-15,56 55 32,0 0-32,55-56 15,-111 56-15,56-55 16,0 55-1,-56 0-15,56 0 16,-111 0 47,56-55-63,-56 55 0,111 0 0,0 0 15,-56 0-15,1 0 16,54 0-1,1 0-15,0 0 0,0 0 16,-1 0-16,-54 0 31,110-55-31,-111 55 0,1 0 0,55-56 16,-111 56-16,55 0 16,56-55-16,-55 55 31,-1 0-31,1 0 15,-1 0-15,56 0 16,-56 0-16,-54 0 16,-1 0-16,56-55 15,-111 55-15,110 0 16,-110 0-16,55 0 16,111 0-16,-55 0 15,-1 0-15,56 0 16,0 0-1,-1 0 1,1 0-16,0 55 16,0 0-1,-1-55-15,-54 166 16,55-55-16,-56-56 16,1 110-16,54 1 15,-109 110-15,109-110 16,1-1-16,0 1 15,0-55-15,55-56 16,-56 55-16,56 56 16,-55 55-16,55-56 15,0 111-15,0-165 16,0 55-16,0 54 16,0 1-16,55-110 15,1 110-15,-1-1 16,0 57-16,56 54 15,-1 0-15,1-55 16,-56-55-16,0 0 16,111 110-16,-166-275 15,0 54-15,0 0 16,55 1-16,-55-1 16,55 1-16,1-56 15,-1 0-15,0 56 16,-55-56-16,55 0 15,56 0-15,-111 0 16,110-55-16,-54 56 16,54-1-16,56 0 15,0-55-15,-111 55 16,55-55 0,167 0-1,-112 56-15,111-56 16,56 0-1,-1 0-15,-54 0 16,-112 0-16,1 0 16,0-56-16,55-54 15,-55-1-15,-1 1 16,-109 55-16,109-56 16,-54 1-16,-56 55 15,0-56-15,166-110 16,-221 1-16,0 54 31,56 55-31,54-109 16,-55 54-16,1 0 15,54 1-15,-110 109 16,55-54-16,1-111 16,-56 111-16,55-1 15,0-110-15,0 111 16,1-111-1,-56 55-15,110-165 16,-110-55-16,0 109 16,0 167-16,0-166 15,0 55-15,0 111 16,0-1-16,0-54 16,0 54-16,0 1 15,0-56-15,0 56 16,0-1-16,0 1 15,0-1-15,0 56 16,0 0-16,-55 55 16,0 0 15,55-55-31,-56 55 16,1 0-1</inkml:trace>
</inkml:ink>
</file>

<file path=ppt/ink/ink4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13.016"/>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43756 24683 0,'-55'0'31,"0"0"-31,0 0 31,-1 0-31,1 0 0,0 0 16,0 0-1,-1 55-15,1 0 32,0 0-32,0 56 0,-1-56 15,1 0 1,55 0-16,0 1 31,-55-1-31,0 0 0,55 0 16,-56 56-1,56-1 1,-55-55-16,55 1 16,0-1 15,0 0-15,0 0-16,0 0 31,0 1-31,0 54 15,0-55-15,0 0 32,0 1-17,0-1 1,0 0-16,55-55 16,1 0 30,54 0-30,-55 0 0,1 0-1,-1 0-15,0 0 16,0 0-16,56 0 16,-56 0-16,56 0 15,-56 0-15,55-55 16,1 55-16,-56-55 15,0 55-15,1 0 16,-1 0 0,55-56-16,-54 56 15,-1-55-15,0 0 16,56 0-16,-56 0 16,0-1-16,56 1 15,-1-55-15,-55-1 16,1 111-16,-1-110 15,0 55-15,0-1 16,-55-54-16,0 55 16,0 0-1,-55-1 1,55 1-16,-55 55 16,-111-55-16,166 0 15,-110-1-15,-1 56 16,56-110-16,-56 55 15,1 0-15,-1-1 16,1 56 0,55-55-16,-1 55 15,-54 0-15,-1 0 16,56 0 0,0 0-1</inkml:trace>
</inkml:ink>
</file>

<file path=ppt/ink/ink4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15.07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39502 23578 0,'0'-55'0,"0"0"15,-110 55-15,55-55 16,-1-1-16,-54 1 31,-111-55-15,110 55-16,56 55 16,-55-56-16,-111-54 15,55-1-15,-55 1 16,-55 110-1,55-55 1,110 55 0,-110 0-16,-110 0 0,110 0 15,55 0-15,0 0 16,0 55 0,1 0-16,-56 0 31,55 1-31,0-1 0,1-55 15,109 0-15,-54 55 16,55-55-16,-1 55 16,1 1-16,0-1 15,-111 0-15,56 0 16,-56 0-16,111 56 16,-56-1-16,1-55 15,-1-55 1,111 111-16,-110-56 0,-1 56 15,56-56-15,0-55 16,-56 55-16,56 55 16,0-54-16,-1-56 15,-54 55-15,55 55 16,55-54-16,-56-56 16,1 55-16,0 55 15,0 1 1,55-56-16,-56 0 15,56 0-15,-55 0 16,55 56-16,0-56 47,0 56-47,0 54 16,0 1-16,0-56 15,0 56-15,55 110 16,1-55-1,54 0 1,-55 0 0,1-111-16,54 56 0,1-111 15,-1 55-15,-55 111 16,56-110-16,-56 54 16,111 56-1,-166-110-15,110-1 16,1 56-16,-1-111 15,1 55-15,-1-54 16,-54 54 0,-1-110-1,0 55-15,56-55 0,-1 55 16,56 1-16,55-1 16,55-55-1,-55 55-15,0-55 16,-111 0-16,56 0 0,-55 0 15,-56 0-15,55 0 16,1 0-16,-56 0 16,0 0-1,56 0-15,55-55 16,55-56 0,-56 56-16,1 0 0,-55 0 15,-1-56-15,56 56 16,0-55-16,-111 55 15,55-1-15,56-54 16,-55-1-16,-1-54 16,-55 165 15,1-166-31,-1 111 31,-55-56-31,0 1 0,55 0 0,-55-1 16,0-54-16,0 54 0,0-110 15,0 56-15,0-56 32,55 110-32,-55-110 15,56 111 1,-56 0-16,0-167 16,0 112-16,0-1 15,0 56-15,0-1 16,0 1-16,-56 55 15,56-56-15,-55 1 16,0 55-16,-56-1 16,56-54-16,55-1 15,-110 56-15,54-55 16,1 55-16,0-56 16,0 111-1,-1 0 95,56-55-64</inkml:trace>
</inkml:ink>
</file>

<file path=ppt/ink/ink4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16.43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51933 23247 0,'-55'-55'16,"0"0"-16,-166-56 15,55 1-15,0 54 16,56 56-16,-56-55 16,0 55-16,111 0 15,-111 0 1,56 0-16,54 0 0,1 0 15,-55 0-15,54 0 16,-54 55-16,55-55 16,55 56-16,-111-1 15,56 0-15,0 56 16,-1-56-16,1 55 16,0-55-16,0 56 15,55-1-15,0-55 16,0 56 15,55 55-31,0-111 16,56 55-16,-111-55 15,0 1 1,110 54-16,-55-55 0,1 1 16,-56-1-16,55 0 15,0 0 1,0-55-16,1 55 15,-1 1-15,0-56 16,0 0-16,56 55 16,-56-55-16,56 0 15,54 0-15,-54 0 16,110 0-16,-55-55 16,-1 55-16,-54-56 15,-1 1-15,1 55 16,-56-55-1,0 55-15,1-55 16,-56-111 0,0 56-1,0-1 1,0-54-16,-56-1 0,-54 111 16,-1-56-16,-54 1 15,54 55 1</inkml:trace>
</inkml:ink>
</file>

<file path=ppt/ink/ink4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17.94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49005 23578 0,'0'-110'0,"0"55"15,0-111 1,0-55 0,0 55-16,-166-110 0,56-55 31,-222-55-31,56 109 15,-111-164-15,221 275 16,-110 0 0,-55 1-16,-56-1 15,111 56-15,-56 54 16,111 56-16,111 0 31,-111 56-15,0-1-16,0 55 15,0 1-15,55-1 16,0 1-16,56-56 16,-111 55-16,166 1 15,-111-56-15,55 0 16,1 0-16,55 1 16,-56-56-16,56 55 15,55 55-15,-111-55 16,1-55-16,55 166 15,-1-55-15,-54 109 16,55 1-16,-1-55 16,56 0-16,0-1 15,-55 1-15,0 55 16,55-111-16,-55 111 16,55-111-16,-56 111 15,56-55-15,-55 55 16,55 0-16,0-111 15,0 111-15,0 166 16,0-277-16,0 111 16,55 0-16,-55-56 15,56-54-15,-1-1 16,-55 111-16,110-55 16,1-56-16,-1 111 15,1-55 1,-1 55-16,56-56 15,-55-54-15,-56-1 16,111 1-16,55-56 16,-111-55-16,56 0 15,55 0-15,0 0 16,0 0-16,0 0 16,-55 0-16,-56-55 15,111-1-15,-55-54 16,55-56-16,-111 1 15,1-56-15,-1 0 16,1 0-16,-1-166 16,-55 167-16,56-1 15,-56 55-15,0-55 16,-55-55-16,0 0 16,0 0-16,0 166 15,0-111 1,0 0-16,0 110 15,0 1 1,0-56-16,0 111 0</inkml:trace>
</inkml:ink>
</file>

<file path=ppt/ink/ink4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34.10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11547 23357 0,'55'0'15,"1"0"-15,-1 0 16,55 0-16,-54 0 16,54 0-16,56 0 0,0 0 15,55 0 1,-56 0-16,-54 0 15,55 0-15,55 0 16,110 0-16,-110 0 16,-55 0-16,0 0 15,55 0 1,0 0-16,-1 0 16,57 0-16,-1 0 15,-110 0-15,55-55 16,-56 55-16,1-55 15,-111 55-15,1 0 16,-112 0 93,1 55-109,0-55 16,-56 0 0,56 0-1,-55 55-15,-1-55 16</inkml:trace>
</inkml:ink>
</file>

<file path=ppt/ink/ink4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35.10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11602 23744 0,'56'0'31,"-1"0"-16,0 0-15,56 0 16,-1 0 0,1 0-16,-56 0 15,111 0-15,-111 0 32,111 0-32,-1 0 0,-54 0 0,55 0 15,-1 0 1,56 0-16,-165 0 15,165 0-15,0 0 16,-111 0-16,56 0 16,-56 0-16,1 0 15,-1 0-15,56 0 16,-111 0-16,0 55 16,1-55-16,-1 0 15,55 0-15,-54 0 16,54 0-1,-55 0-15,1 0 16,-1 0-16,0 0 16,0 0 15</inkml:trace>
</inkml:ink>
</file>

<file path=ppt/ink/ink4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36.39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11160 24130 0,'56'0'15,"109"0"-15,-109 0 16,54 0-16,-55 0 16,111 0-16,55 0 15,-110 0-15,54 0 16,56 0-16,-55 0 16,110-55-16,1 0 15,-1 55-15,111-55 16,-111 55-16,55-111 15,-55 56-15,1 55 16,-112 0-16,1 0 16,-111 0-16,111 0 15,-55 0-15,-1 0 16,-55 0 15,1 0-15,54 0-16,-55 0 15,1 0-15,-1 0 16,111 0-16,-56 0 16,-55 0-16,56 0 15,-56 0-15,0 55 16,1-55-16,-1 56 16</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2:59:56.816"/>
    </inkml:context>
    <inkml:brush xml:id="br0">
      <inkml:brushProperty name="width" value="0.05292" units="cm"/>
      <inkml:brushProperty name="height" value="0.05292" units="cm"/>
      <inkml:brushProperty name="color" value="#FF0000"/>
    </inkml:brush>
  </inkml:definitions>
  <inkml:trace contextRef="#ctx0" brushRef="#br0">12524 11218 0,'0'-35'31,"-71"-36"-15,-70 1-1,35 35-15,-353-71 32,248 71-17,-36 35 1,141 0-1,-141 176 1,71 141 0,70-70 15,0 71-31,35-71 31,71 70-15,0-281 15,0 211-15,36-36-1,34 107 1,36-36 0,0-176-1,-35 0 1,34 35-1,36 0 1,142 35 0,-142-105-16,0-1 15,71 1-15,-71-1 16,317 72 0,-175-107 15,-107-35-16,36-141 1,-1 35 0,213-106-1,-1 1 1,-35-107 0,-247 106-1,-106 1 1,36-248-1,-71 247-15,0-35 16,-353-529 0,-35 388 15,35 141-31,71 177 16,0 35-1,-36 35 16,36 0-15,35 0 0,106 70-1,71-70-15,70 35 16,-36 1-16,36-1 31,0 0-15</inkml:trace>
  <inkml:trace contextRef="#ctx0" brushRef="#br0" timeOffset="5917.79">25365 14393 0,'0'0'0,"-36"0"16,-34 0-1,35 0-15,-36 0 31,36 0-15,-36 0 62,-105 0-62,35 0-1,0 0 1,-1 0 0,107 0-1,0 0-15,0 0 16</inkml:trace>
  <inkml:trace contextRef="#ctx0" brushRef="#br0" timeOffset="6479.24">24941 13652 0,'-70'36'16,"-107"70"0,107-71-1,70 0-15,-71 0 32,-105 107-17,105-72 1,36-35 15,0 1-15,0 34-1,35 36 1,70-35 0,36 34-1,106-69 1,-142-36-16,-35 35 15,36-35-15,0 0 16,-1 35 0,1-35-16,-36 36 15,35-36 1</inkml:trace>
  <inkml:trace contextRef="#ctx0" brushRef="#br0" timeOffset="7206.21">25118 16933 0,'0'-35'31,"-71"-36"-15,-35 36-1,1-35-15,34 70 31,-458-106-15,317 71 0,71 35 15,0-36-15,35 36-1,71 0 1,70-35 78</inkml:trace>
  <inkml:trace contextRef="#ctx0" brushRef="#br0" timeOffset="7709.74">24130 16122 0,'0'70'31,"-176"142"-15,70-106-1,35-35 16,-35 70-15,106-106 0,0 0-1,0 36 1,71 35 0,141-1 30,-71-34-30,-71-36 0,-34 1-1,34-1 1,-70 0 15</inkml:trace>
  <inkml:trace contextRef="#ctx0" brushRef="#br0" timeOffset="8182.75">24659 18415 0,'-35'0'31,"-142"-71"0,36 1 1,0 70-17,-35-35 1,141 35 0,-1 0-1</inkml:trace>
  <inkml:trace contextRef="#ctx0" brushRef="#br0" timeOffset="8685.64">24483 17992 0,'-36'0'47,"-316"141"-16,281-106-31,-35 0 0,0 36 31,36-1-15,35-34-1,-1-1 1,36 0 15,0 71-15,0 0 0,106-71-1,-35 0 1,-1 1-1,-34-36 17,34 35-17,-35-35 17</inkml:trace>
  <inkml:trace contextRef="#ctx0" brushRef="#br0" timeOffset="9267.51">24730 19932 0,'-106'0'47,"-35"-35"-31,-71-36 0,71 71-1,70 0-15,-70-35 16,71 35-16,-1 0 15,-70 0 1,35 0-16,-35 0 16,35 0-1,71 0 17,0 0-17,70-35 32</inkml:trace>
  <inkml:trace contextRef="#ctx0" brushRef="#br0" timeOffset="9895.78">24165 19262 0,'-106'0'47,"-35"70"-32,35 36 1,-35 0 0,36-36-1,-37 72 1,72-72-1,70-35 1,0 1 0,0 34-1,35-35-15,0 36 16,71-36-16,0 36 16,0-36-1,35 36-15,0-1 16,0-34 15,0 34-15,-105-70 15</inkml:trace>
  <inkml:trace contextRef="#ctx0" brushRef="#br0" timeOffset="18825.3">15522 23601 0,'0'-35'94,"-70"-1"-78,-1 1-1,36 35 17,-36 0-17,1 35-15,34-35 16,36 36 62,-70 34-62,35 1 15,-1-36-15,1 35-1,0 72 1,-1-72-16,36 1 15,0-1-15,0 1 16,0 70 0,0-106-16,0 142 15,0-36 1,36 141 0,-36-106-1,0-105 1,0 70-1,-71 0 1,1 35 0,70-105-1,-36 0 17,1-1-1,0-35-16,0-35 32,-1 0-15,72 0 108,-1 0-124,35 0-1,-34 0 1,-1 0 0,0 0-1,-35 71 17,0 0-17,0-36-15,0 0 16,0 36-1,0-1 32,0 1-31,0 70 0,-106 106-1,-35 0 1,0-71 15,35-35-15,0-35-1,106-71 17,-105 283-17,69-177 1,36 0-1,-35 0 1,0 0 0,35 0-1,-35 1 1,35 34 0,0-141 15,0 142-16,0-107 1,0-35 0,0 283-1,70-142 1,36 36 0,-36-71-1,36 71 1,0-36-1,0-105 1,-35-1 0,-1 36-1,-35-71-15,1 1 32,69-1-17</inkml:trace>
  <inkml:trace contextRef="#ctx0" brushRef="#br0" timeOffset="27918.99">23354 23989 0,'0'0'0,"-177"0"15,-34 0 1,-142 35-1,247-35 1,-70 35 0,-142 1-1,142 34 1,-106 177 0,105-35-1,36 176 16,35-141 1,71-177-17,-71 389 1,106-318 0,-35 247-1,0 71 16,-1-71-15,36-141 0,0 70-1,142 1 1,-72-107 0,-35-105-16,1 0 31,69 35-16,-34-70-15,70 35 16,36 35 0,-36 0-1,-36-35 1,1-71 0,-70 0-1,34 1 1,71-36 46,71 0-46,-106 0-16,-36 0 16,213-71-1,69-211 1,-105 0-1,-211 176 1,69-565 0,-34-246-1,-36 141 1,-35 494 0,0-106-1,0 211-15,0 107 16,-35-36-1,0 71-15,-106-71 32,105 71-17</inkml:trace>
  <inkml:trace contextRef="#ctx0" brushRef="#br0" timeOffset="43593.78">14958 6632 0,'70'35'125,"1"-35"-110,35 0-15,-36 36 16,36-36 0,-71 0-16,1 0 15,-1 0 1,0 0-1,36 35 1,-1-35 0,142 35 15,141 1 0,-247-36-15,35 0-1,-35 0 1,70 35 0,-70-35-16,0 0 15,176 0 1,-141 0-16,0 0 16,35 0-1,-70 0 1,0 0-1,-71 0 1,1 0 0,-1 0 15,-106 0 125,-34 0-156</inkml:trace>
  <inkml:trace contextRef="#ctx0" brushRef="#br0" timeOffset="45135.62">15028 6844 0,'71'0'47,"70"0"-31,-106 0-16,177 0 31,0 0-15,-107 0-16,1 0 15,141 0 1,-35 0-1,-36 0 17,212 0-1,-211-35-15,105 35-1,-35 0 1,35 0-1,-141 0 1,-106 0-16,1 0 47</inkml:trace>
  <inkml:trace contextRef="#ctx0" brushRef="#br0" timeOffset="53770.34">26282 2505 0,'70'35'63,"1"-35"-48,35 0 1,35 0 15,-106 0-31,1 0 16,105 0-1,-36 0 1,1 0 0,0 0-1,35 0 1,-70 0 0,35 0-16,105 35 15,-105 1 1,-35-1-1,-36-35 1,0 0 0,1 0-1,-1 0 1</inkml:trace>
  <inkml:trace contextRef="#ctx0" brushRef="#br0" timeOffset="55688.39">34466 3069 0,'0'0'0,"71"35"32,-1-35-17,72 0 17,-1 0-17,35-35 1,36 0 15,-106 35-15,35 0-1,35 0 32,106 0-31,-35 0-1,-35 0 1,-36 0 0,-70 0-1,-71 0 32,71 35-31,35 0-1,-35-35 17,-35 36-17</inkml:trace>
  <inkml:trace contextRef="#ctx0" brushRef="#br0" timeOffset="56743.01">42016 2681 0,'35'35'31,"283"1"-15,-213-36-16,248 0 31,141 35-16,-282-35-15,-1 0 16,142 0 0,176 0 15,-176 0-15,-247 0 109,106 0-110,-107 0 1,-34 0 15</inkml:trace>
  <inkml:trace contextRef="#ctx0" brushRef="#br0" timeOffset="58343.01">53799 3246 0,'70'0'16,"212"0"0,1 0-1,-36 0 1,211 0-1,36 0 1,-106 0 0,-70 0-1,-177 0-15,0 0 16,176 0 0,-246 0-16,176 0 15,70 0 1,-105 0-1,0 0 17,-107 0-17,-69 0 1,-1 0 0,0 0-1</inkml:trace>
  <inkml:trace contextRef="#ctx0" brushRef="#br0" timeOffset="67781">22154 7056 0,'0'0'0,"0"70"47,36-35-16,70 36-15,-71-71 0,176 35-1,-105 0 1,0-35-1,-35 0 1,-1 0 0,36 0-1,35 0 17,71 0-32,0 36 15,-142-36 32,389 70-16,-36-34-15,-211-36 0,-71 35-1,-35-35 16,-1 35-15,-69 0 0,34-35-1,-34 0 1,-1 0-16,35 0 47,-34 36 156,-1-36-187,0 0-1,36 0 1,-1 0-1,71 0 1,-70 0 0,0 0-1,-36 0 17,0 0 46,36 0-47,-71-36-15,35-69-1,-35-72 1,0 36-1,35-71 1,-35 1 0,0 70-1,0-106 1,0 106 0,0 35-1,0-71 1,0 36-1,36 141 1,-36-35 0</inkml:trace>
  <inkml:trace contextRef="#ctx0" brushRef="#br0" timeOffset="101460.75">22931 8608 0,'-36'0'63,"1"0"-32,-36 0-15,-34 0-1,69 0 17,1 0-17,0 0 16,-1 0-15,1 0 0,-35 0-1,105 0 142</inkml:trace>
  <inkml:trace contextRef="#ctx0" brushRef="#br0" timeOffset="103052.79">23107 8572 0,'-35'0'47,"-36"36"-16,36-36-31,0 0 32,-1 0-17,-34 0-15,34 0 16,-34 0 0,35 0-16,-1 0 15,1 0-15,0 0 31,-36 0-15,36 0 15,-36 0 16,-34 0-31,69 0-1,1 0 17</inkml:trace>
  <inkml:trace contextRef="#ctx0" brushRef="#br0" timeOffset="107186.16">25082 8537 0,'0'-176'110,"71"-71"-95,-71 212-15,0-36 16,0-105 0,0 140-1</inkml:trace>
  <inkml:trace contextRef="#ctx0" brushRef="#br0" timeOffset="107814.87">24871 7973 0,'70'-71'94,"1"36"-79,-36 0 1,0-1 0,36 1-1,-36 0 1,1 35 46,-1 35-46,0 0 0,0 71-1,1-35 17,-1 35-17</inkml:trace>
  <inkml:trace contextRef="#ctx0" brushRef="#br0" timeOffset="112773.61">33091 3387 0,'0'0'0,"0"70"31,0-35-15,-36 36-1,36-36 1,-35 36-1,0 70 17,35-35-17,0-71 1,0 36 31,0 211-32,-36 35 1,-34 1 0,35-142-16,-1-70 15,36-35-15,-35-1 16,0 248 0,-1-142-1,1 0 1,35 36 15,0-106-15,0 106 15,0-36-15,0-70-1,0 0 1,0-36-16,0 1 15,0-36 1,0 36 0,141-71 109,0 0-110,71 0 1,-106 0 15,-36 0-31,36 35 16,247-35-1,-247 0 1,0 0 0,70 0-1,-70 35 1,-71-35 15,1 0 16,-1 0-31,0 0 46,-35-176-46,0 105-16,35-176 47,-35 36-32,0 34 17,0 36-17,0-141 1,0-36-1,0 71 1,36 36 0,-36 140-16,0 36 78,35 0-63,-35-1 1,35 36 62,-35-35-62,106-106-1,-35-35 1,-1-36 0,-70 141-1,35-34 1,-35-107 0,0 106-1,0 71-15,-35-71 31,35 71-15,0-1 0,-35 1-1,35 0 1,-35 35 0,-1-35-1,-34 35 1,-1 0-1,-70 0 17,-35-36-17,35 36 1,-177-70 31,-70 34-32,282 36 17,0 0-17,36 0 1,35 0-16,-1 0 31</inkml:trace>
  <inkml:trace contextRef="#ctx0" brushRef="#br0" timeOffset="142378.93">42192 14358 0,'0'106'94,"0"0"-79,0 105 1,0-140 0,35 35-1,1-36 1,-36-34-1,0 34 17,106-70 171,35 0-188,211-70 1,-69 34 15,-107 36-15,71-35 0,-35 35-1,-1-35 1,36 35-1,-70 0 1,-1 0 0,0-36-1,71 1 1,-35 0 0,0 35-1,-1-35 1,-34-36-1,-1 36 1,-105 35 0,-1-35-16,107-1 31,105 1-15,-35 0-1,35 35 1,71-36-1,-247 36-15,35 0 16,247 0 0,-106-35-1,-70 35 1,-177 0 0,177 0-1,-71 0 1,282 0-1,36 0 1,-36-35 0,-247 0-1,36 35-15,176-36 16,0 36 15,-211-35-31,140 0 16,-140 35 15,281 0-15,-387 0-16,140 0 15,-70 0 1,1 0-16,246-36 16,317-34 15,-528 70-31,34 0 15,36 0 1,35 0 0,106 0-1,-105 0 48,140 0-48,-176 0 1,212 0-16,-1 0 16,-176-35-1,212 35 1,-282 0-16,0 0 16,70 0-16,-70 0 15,176 0 16,-36 0-15,-105-36 0,-211 36-1,34 0 1,-35 0 0,1 0-1,-1 0 1,71 0 15,70 0-15,1 0-1,-72 0-15,1 0 16,35 0 0,-35 0-1,-71 0 1,1 0-1,34 0 1,-34 0 0,-1 0-1,0 0 1,0 0 0,1 0-1,-1 0 63</inkml:trace>
  <inkml:trace contextRef="#ctx0" brushRef="#br0" timeOffset="156209.24">41910 31715 0,'35'106'31,"-35"70"-15,36-70 15,-1 352-15,-35-281-1,0-71 17,0-1-17,0 1 1,-35 0 0,35-71 15,35-35 125,35-35-140,36 0-16,-35 35 15,352-106 1,-282 71 0,353-1-1,0 36 1,35-35-1,-35 0 1,0 35 0,70 0-1,36 0 1,176 0 0,0 0 15,-388 0-31,-70 0 15,140 0-15,-34 0 16,952 0 0,-636 0-1,142 0 1,-141 0 0,0 0-1,-71 0 1,71 0-1,106 0 1,-142-35 0,-352 35-16,0 0 15,0 0-15,282 0 32,282 0-1,-353 0-16,-34 0 1,69 0 0,-34 0-1,-1 0 1,106 0 0,-140-71-1,-1 36 1,-353 35-16,-35 0 15,36-36-15,-71 36 16,140-35 0,-210-35-16,105 70 15,35-36 1,36 36 0,-71 0 15,-35-35-16,0 35 17,35-35-17,-35 35 1,-71 0 0,-35-35 218,35-1-218,0-105-1,71 0 1,-106 0-1,36-106 1,-36 35 0,0-35-1,0 106 1,0 106 15,0-141-31,0 140 16,0 107 93,35 70-93,0 0-1,0 71 1,1-36-16,-36-35 16,35-70-16,36-1 15,-71 1 1,0-36 0,0 0-1,0-70 141,0-35-140</inkml:trace>
</inkml:ink>
</file>

<file path=ppt/ink/ink5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44.20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34420 23302 0,'55'0'297,"0"0"-219,56 0 203,-56 0-265,0 0-1,0 0 1,1 0-1,-1 0 1,0 0 0,0 0-16,1 0 15,-1 0-15,55-55 16,-54 55-16,-1 0 16,55 0-1,-54 0-15,54 0 0,56 0 16,-111-55-16,55 55 15,-54 0-15,-1 0 16,0 0 0,0 0-1,1-55 1,-1 55 0</inkml:trace>
</inkml:ink>
</file>

<file path=ppt/ink/ink5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9:45.71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36408 20983 0,'0'110'78,"0"1"-63,0-56 1,0 56-16,0-1 16,0-55-1,0 0-15,-55-55 16,55 56-16,-55-56 16,55 55-16,0 0 15,0 0 1,-55-55 15</inkml:trace>
</inkml:ink>
</file>

<file path=ppt/ink/ink5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1.93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608 13915 0,'55'0'0,"1"0"31,-1 0-31,-55-55 16,110 0-16,1 0 16,-1-1-16,1-54 15,-56 55-15,111-56 16,-111 1-16,56-111 15,-56 0-15,55 0 16,-54 56-16,-56 109 16,55-54-1,0 55-15,-55-1 16,0 167 62,0-1-62,0 1-16,-55 110 15,0 0-15,-1-1 16,56-54-16,0 0 16,0 55-16,0-166 15,0 0-15,0 55 16,0-54-1,56-56 95</inkml:trace>
</inkml:ink>
</file>

<file path=ppt/ink/ink5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2.269"/>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2210 13970 0,'0'56'47,"0"-1"-47,0 55 15,0-54 1,56-56-16,-56 55 15,55-110 48,-55-56-47,55 1-16,-55 54 15</inkml:trace>
</inkml:ink>
</file>

<file path=ppt/ink/ink5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2.92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2763 12314 0,'110'0'31,"-54"0"-15,109 0-16,-54 0 15,-1 0-15,56 0 16,-111 0-16,1 0 47,-56-55-31,55 55-16</inkml:trace>
</inkml:ink>
</file>

<file path=ppt/ink/ink5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3.728"/>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2873 12590 0,'0'55'15,"0"0"-15,-55-55 16,55 56-16,0-1 16,0 0-1,0 0 63,55-55-78,56 0 0,55 56 16,-56-56 0,1 0-16,-56 0 15,55 0-15,1 0 16,-56 0 0,0 55-16,56-55 15,-56 0-15,0 55 16,0 0-16,-55 0 15,56-55-15,-56 56 16,0 54 0,0-55-16,55 111 15,-55-56 1,0-54 0,0-1-16,0 0 0,0 55 15,0-54-15,-111 54 31,56-55-31,0-55 32,0 0-17,0 0-15,-1 56 16,-54-56-16,55 0 16,-1 0-16,1 0 15,0 0 1,0 0-1,-1 0-15,1-56 16,55 1 0</inkml:trace>
</inkml:ink>
</file>

<file path=ppt/ink/ink5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5.91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1382 17560 0,'0'-111'47,"0"56"-31,0 0-16,0-1 15,55-54-15,0 110 16,0-110-16,1 54 16,-1 56-16,0-55 15,0 0-15,1 0 16,54 55-16,-55 0 15,56 0 1,-56 0 31,0 110-47,-55-55 16,56-55-16,-56 111 15,0-56-15,0 55 16,0 111-16,-56-55 15,-54-111-15,55 56 16,-1 54-16,1-165 16,55 111-16,-55-56 15,-56 0-15,1-55 16,55 55 0,-1 1-16,1-56 15,0 55-15,0 0 16,-56-55-1,111 55-15,-55-55 16,0 0 0,-1 0-16,222 0 93,-111 0-77,1 55 0,54-55-16,1 56 0,-56-56 15,0 55 1,0-55-16,1 55 16,-1 0-1,55 1-15,-110-1 16,56-55-16,-56 55 15,55-55-15,0 0 32,0 0-1,1-55 0</inkml:trace>
</inkml:ink>
</file>

<file path=ppt/ink/ink5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6.402"/>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2652 18553 0,'0'111'15,"0"-56"-15,0 0 16,0 1-16,0-1 16,0 0-1,0 55-15,56-110 16,-56 56-1,55-56 32,0 0-31</inkml:trace>
</inkml:ink>
</file>

<file path=ppt/ink/ink5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6.90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3481 17173 0,'55'0'16,"56"0"-16,-56 0 15,111 0-15,-111 0 16,111 0-1,-1 0-15,-54 0 0,55-55 16,-56 55-16,-55 0 16,-55-55-16</inkml:trace>
</inkml:ink>
</file>

<file path=ppt/ink/ink5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7.67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3923 17283 0,'0'56'15,"0"-1"1,0 0 0,0 0-16,0 1 15,-55-1-15,55 0 16,0 0-16,0 0 15,0 56 1,0-56 31,110-55-31,-55 0-1,1 55-15,-1-55 16,0 0-16,0 0 15,1 0-15,-1 0 32,55 0-32,-110 56 15,56-1-15,-1 0 16,-55 0 0,55 0-16,-55 56 15,0-56-15,0 55 16,0-54-16,0-1 15,0 55-15,-55 56 16,0 0-16,55-111 16,-111 55-16,56-54 15,0-1-15,-1 0 16,-54 0 0,110 0-1,-111-55-15,56 0 16,0 0 15,0 0-15,0 0-1,-56 0-15,56-110 16,-56 110 0,56 0-1</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6:48.2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28398 20873 0,'-56'0'15,"1"0"16,-55 0-31,54-56 32,1 56-32,-55 0 15,-1 0-15,56 0 0,-111 0 16,56 0-16,-1 0 31,1 0-31,54 0 0,1 0 16,-55 0-16,-1 0 15,56 0 1,0 0-16,-56 0 16,-55 0-1,111 56-15,0-56 16,0 55 0,-56 0-1,56 0 1,0-55-16,-56 55 15,111 1-15,-55-1 16,0-55-16,-1 0 16,56 55-16,-55 0 15,0 1-15,55-1 16,-55 0 0,-1 0-16,56 0 0,0 1 15,-55-1-15,55 0 31,-55 56-31,55-56 16,-55 0 0,55 0-16,0 0 15,0 1-15,0-1 63,55 0-48,0-55-15,0 0 16,1 55-16,-1-55 16,0 0-16,56 0 15,110 55-15,-111 1 16,1-56 0,54 0-16,1 0 15,-111 0 1,1 0-16,54 0 15,56 0-15,-111 0 16,0 0-16,56 0 16,-56 0-16,56 0 15,-56 0 1,0 0-16,0 0 16,56 0-1,-56 0-15,0 0 16,1 0-1,-1-56 1,0 56 0,-55-55-16,55 55 15,1 0-15,-1-55 16,0 55-16,0 0 16,1-55-16,-1 55 15,0 0-15,-55-55 16,55-1-16,1 56 15,-1 0-15,0 0 16,0 0 0,1 0-16,-56-55 15,55 55 1,0 0 0,-55-55-16,55 55 15,1 0-15,-1 0 16,-55-55-16,55 0 31,0-1-31,1 1 16,-1 0-1,0 0-15,0-1 16,1-54-16,-1 110 16,-55-55-16,55 0 15,0 55 1,-55-56-16,0 1 15,56 55 1,-56-55 0,-111 0-1,56-56 1,0 111-16,-56-55 16,56 55-16,0 0 31,-56 0-31,-55-55 31,111 55-15,-55-55-16,54 55 15,1-56-15,0 56 16,0 0-16,-1-55 16,1 55-16,0 0 15,55-55-15,-55 55 16,-1 0-16,1 0 15,0 0-15,0-55 16,-1 55-16,1 0 16,0 0-16,0 0 31,-56 0-31,56 0 16,0 0-1,-1 0 1,1 0-1,0 0 17</inkml:trace>
</inkml:ink>
</file>

<file path=ppt/ink/ink6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9.167"/>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1437 21756 0,'55'0'16,"56"-55"-16,-56 55 16,0 0-1,0 0-15,1 0 16,-1 0 15,-55 55-31,55 0 16,-55 1-16,0-1 15,0 0-15,0 111 16,0-56 0,-55-55-16,0 56 0,55-56 15,-56 0 1,1-55 0,0 0-1,110 0 48,0 0-48,1-55 1,54 55-16,1 0 16,-1 0 15,-55 0-31,-55 55 15,56 56 1,-1-56 0,-55 0-16,0 55 15,0-54-15,0 109 16,0-54-16,0-1 16,-55-55-1,-1-55 1,1 0-1,0 0 17,0 0-32,-1 0 31,1 0-31,55-55 0,-55 55 31,55-55-31,0 0 0</inkml:trace>
</inkml:ink>
</file>

<file path=ppt/ink/ink6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19.57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2652 23026 0,'56'55'15,"-1"1"-15,-55-1 16,55 0-16,-55 55 15,55 1 1,1-1 0,-1-110-16,-55 166 15,55-111-15,-55 0 16,0 1-16,0-1 16,55-55 15,-55-111-16,0 56-15,0-55 16,56-1-16</inkml:trace>
</inkml:ink>
</file>

<file path=ppt/ink/ink6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0.047"/>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3205 21701 0,'55'0'16,"0"0"-1,1 0-15,-1 0 16,0 0-1,56-55-15,-56 55 16,0 0-16,-55-111 16,0 166 62</inkml:trace>
</inkml:ink>
</file>

<file path=ppt/ink/ink6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0.630"/>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3426 21756 0,'0'111'15,"0"-1"1,0-55 0,0 0-1,-55 1 1,55-1-16,55 0 47,0-55-32,0 0 1,-55 55 0,111-55-16,-56 0 15,56 0 1,-56 0-16,0 0 16,0 55-1,0 1 1,1 54-16,-56-55 15,55 56-15,0-1 16,0-55-16,-55 56 16,0-1-16,0-54 15,0 109-15,-55-54 16,0-1-16,0-55 16,55 56-16,-56-111 15,1 0 1,0 0-1,0 0 17,-56 0-17,56-111 1,0 111 0</inkml:trace>
</inkml:ink>
</file>

<file path=ppt/ink/ink6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2.725"/>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1603 26505 0,'0'55'140,"0"0"142,0 0-267,0 1 32,55-56 859</inkml:trace>
</inkml:ink>
</file>

<file path=ppt/ink/ink6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8.54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1271 25787 0,'0'55'16,"0"56"15,0-56-31,0 110 0,0-109 16,0 54-1,0 56 1,0-111 0,0 0 46,55-55-46,1 0-16,-1 0 15,55 0-15,1-55 16,-111-55 15,55 110-15,-55-56-16,55 56 16,-55-55-1,0 110 48,0 1-63,0 54 15,56 0-15,-56 56 16,0 0 0,0-111-16,0 55 15,0-54-15,0-1 16,0 55-16,55-110 15,-55 55 1</inkml:trace>
</inkml:ink>
</file>

<file path=ppt/ink/ink6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8.87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2597 27112 0,'0'111'0,"55"-56"16,-55 110-16,0-54 15,0-56-15,0 166 16,0-55-16,0-111 16,0 0-1,56-55-15,54 0 47,-110-55-31,55-56-16,1 1 15,-56-56-15,0-55 16,0 111-16</inkml:trace>
</inkml:ink>
</file>

<file path=ppt/ink/ink6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9.271"/>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3039 26118 0,'111'55'16,"-1"1"0,1-56-1,-56 55-15,0-55 16,56 0-16</inkml:trace>
</inkml:ink>
</file>

<file path=ppt/ink/ink6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29.86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3205 26560 0,'0'55'15,"0"0"-15,0 1 16,0 54-1,0-55 1,0 1 15,55-56 1,0 0-17,56 0 1,-1 0-16,-54 0 15,-1 0 1,0 0 15,0 0-15,-55 55 15,0 55-15,0-55-16,0 1 15,0 54 1,-55 0 0,55-54-1,-55-56-15,0 0 0,55 55 16,-56-55-16,56 55 16,-55-55 15,0 0-31,0 0 0,-1 0 15,1 0 1,0 0 0,0 0-1</inkml:trace>
</inkml:ink>
</file>

<file path=ppt/ink/ink6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31.079"/>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774 30757 0,'110'0'32,"-54"0"-17,54 0 1,-55 0-16,1 0 15,54 0-15,-55 0 16,1 0-16,-1 0 16,0 0 15,0 0-15,1 0-16,54 0 15,-55 0-15,1 0 16</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6:52.4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22320 23910 0,'-55'0'31,"-55"-56"1,54 56-32,1-55 15,0 55 1,0 0-16,-1 0 0,-54 0 15,-1 0 1,1 0 0,-1 0-1,1 0 1,55 0-16,-1 0 31,1 0-31,0 0 0,-56 0 0,1 0 31,-1 0-31,1 0 0,-56 0 0,56 0 16,54 0 0,-109 0-16,54 0 15,1 0 1,-56 0-16,56 0 16,-1 0-1,1 0-15,54 0 16,-54 0-1,55 55-15,-56-55 16,1 0-16,54 0 16,1 56-16,0-56 31,-56 0-31,1 0 16,110 55-16,-111 0 15,1 0-15,55 0 16,-56-55-1,111 56-15,-55-1 16,-56 0-16,111 0 16,-55 1-1,0 54 1,55-55 0,0 0-1,0 56-15,0-56 16,0 0-1,0 0 1,55-55-16,0 56 16,1-1-16,-1 0 15,55-55 1,1 55-16,-111 1 16,110-56-16,1 0 78,55 0-63,-111 0-15,111 0 16,-56 0-16,-55 0 16,1 0-16,-1 0 15,55 0-15,1-56 16,-1 56-16,1 0 15,-1 0-15,-54 0 16,54 0-16,-55 0 16,111-55-1,0 55-15,-111 0 0,111-55 16,-56 55-16,-55 0 16,56 0-16,-1 0 15,1 0-15,-56-55 16,56 55-16,-1-56 15,-55 56 1,56-55-16,-1 0 16,1 0-16,-1 0 15,-54-1 1,-1 1 0,0 55-16,-55-55 15,55 55 1,-55-55-16,56 55 0,-1-55 31,-55-1-31,0 1 47,0 0 0</inkml:trace>
</inkml:ink>
</file>

<file path=ppt/ink/ink7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31.92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1216 30977 0,'0'56'31,"0"54"-15,0-55-16,0 56 15,0-56 1,0 0-16,0 0 16,0 1 15,55-56 16,56 0-32,-56 0-15,55 0 16,1-56-16,-56 56 16,0-55-16,1 55 15,-1 0 1,0 0 15,0 0-31,-55 55 16,0 1-16,0-1 15,0 55-15,0 1 16,0-1-16,0 1 16,0-56-1,0 110-15,0-54 0,0-1 32,0-55-32,-55-55 15,0 111-15,0-56 16,-1 0-16,-54 1 15,55-56 1,-1 0-16,1 0 16,0 0-1,0 0-15,-1 0 16,56-56 0,0 1-16,0 0 15,0 0-15,0-1 16,0 1-1</inkml:trace>
</inkml:ink>
</file>

<file path=ppt/ink/ink7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32.46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3039 32634 0,'0'166'16,"0"-56"-16,55-110 15,-55 110-15,56 56 16,-56-111-16,55 56 16,0-56-16,-55 0 15,55-55 48,-55-55-48,56-55-15,-56 54 0,55-109 16,-55-1-16,0 0 16</inkml:trace>
</inkml:ink>
</file>

<file path=ppt/ink/ink7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32.920"/>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3702 31253 0,'55'0'16,"1"0"0,-1 0-1,0 0 1,55 0-16,-54-55 15,-1 55-15,0-55 16,0 55-16,1-55 31,-1 55-31</inkml:trace>
</inkml:ink>
</file>

<file path=ppt/ink/ink7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33.705"/>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3868 31309 0,'0'55'16,"0"55"-1,0-54 1,0-1-1,0 55-15,0-55 16,0 1 0,110-56 31,1 0-32,-1-56 1,56 56-1,-111 0-15,0 0 16,1 0 0,-1 0 15,0 0-31,-55 56 16,55-56-16,-55 110 31,0-55-16,0 1 1,0 54-16,0-55 16,0 56-1,-55-56 1,0-55-16,55 55 16,-111 0-16,56-55 15,-55 0 1,54 0-16,1 0 15,0 0 1,0 0 0,-1 0-1</inkml:trace>
</inkml:ink>
</file>

<file path=ppt/ink/ink7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40.777"/>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14033 11983 0,'0'-56'93,"0"-54"-77,56 55-16,-1 55 16,-55-55-16,55-1 15,-55 1 1,111 55-16,-56-55 0,0 55 15,0 0 1,1 0 0,54 0-1,-55 0 1,56 55 0,-1 56-16,-55-1 15,1-55-15,-1 56 16,-55-1-1,55-55 1,-55 111-16,0-111 0,0 0 16,0 56 15,0-56-31,-55 55 16,0-110-16,-1 111 15,-54-1-15,-1 1 16,1-56-16,0 0 15,54 0-15,1 1 16,-55-1-16,54 0 16,1-55-1,0 55-15,0-55 16,-1 55-16,1-55 16,0 56-1,55-1 1,0 0 15,0 56-31,0-56 16,0 55-16,55-110 15,56 55-15,-111 1 16,110-1-16,-55 0 16,1-55-16,54 0 15,1 0 1,-1 0-16,0 0 0,-54 0 15,54 0-15,1 0 16,-56 0-16,0 0 16,0 0-16,1 0 15,-1 0 1,0 0 0,-110 0 109</inkml:trace>
</inkml:ink>
</file>

<file path=ppt/ink/ink7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42.522"/>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14751 16290 0,'0'165'78,"-55"-110"-63,55 111-15,-55-55 16,55-1-16,0-55 16,0 56-16,-55-56 15,55 0-15,-55 0 16,55 0-16,-56 1 16,56-1-16,0 0 62,0 0-46,56-55-16,-1 56 15,55-56-15,1 0 0,54 0 16,-54 0 0,-1 55-1,1-55-15,55 0 16,-111 0-1,55 0-15,1 0 16,-111-55 31,0-56-31,0 56-16,0-56 15,0 56-15,0 0 16,0 0 15,0 110 32,0 55-63,0-54 15,0 54-15,0-55 16,0 111-16,0-111 15,0 0 1,0 111-16,0 0 16,0-1-1,0-109 1,0-1 0,0 0-16,-55-55 0,55 55 31,0 0-16,0 1 17,0-1 15,0 0-47</inkml:trace>
</inkml:ink>
</file>

<file path=ppt/ink/ink7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47.097"/>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15967 20983 0,'-55'-55'78,"-1"55"-47,-54-55-31,-1 55 0,-54 0 16,109 0-1,-54 0 1,55 0 15,-56 0-31,111 55 0,-55-55 16,0 55-16,-1 0 16,56 0-16,-55 1 15,55-1 1,0 0-16,0 56 15,0-1 1,55-110 0,1 110-1,-1 1-15,55-111 16,1 55-16,-1 56 0,-54-56 16,109 0-16,-54 0 15,55 56 1,-111-56-16,55 55 15,1-110 1,-56 55 0,-55 1-16,55-1 15,1 55 1,-56-54-16,55-1 16,-55 55-16,0-55 15,0 1 1,0 54-16,-55-110 47,-1 0-32,-54 55-15,-1-55 16,56 0-16,0 0 16,0 0-16,-56 0 15,56 0-15,0 0 16,-1-55-16,-54 55 15,110-55-15,-55 55 16,-1-55-16,56-1 16,-55 1-16,0 0 15,55 0 1,0 0 15,0-1-31,55 1 16,0-55-1,1-1-15,-1 111 16,-55-110-16,0 55 16,55 55-16,-55-56 15,55 56 1,-55-55 62,56 0-62,-56 0-16,0 0 15,55-1 1,-55-54 0,55 110-16,-55-55 15,0-1-15,55 1 16,1 55-1,-56-55 2329,-56 55-2297,56-55 609</inkml:trace>
</inkml:ink>
</file>

<file path=ppt/ink/ink7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48.465"/>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14531 26394 0,'0'-110'79,"-56"-56"-64,1 1-15,0 109 16,0-109-16,-1 54 15,56-54-15,-55 165 16,55-56-16,0 1 16,111 55 62,54 111-78,167 110 0,-111-56 15,110 56-15,-165-166 16,-56 56-16,-54-111 16,54 55-16,-55-55 15,-55 55-15,56-55 16,-1 0 0,0 0-1,-55-55 1,0 0-1,0-1 1,0 112 47,0-1-48,0 0 1,0 56-1,0 54-15,0 56 16,-55-55-16,55-56 16,-55 111-16,55-55 15,0-111-15,-56 111 32,56-56-32,0-55 0,0 111 0,0-56 31,0-54-16,0-1-15,0 0 16,0 0 0,0 0-16,0-110 93,0 0-93,0 0 16,0 0-16</inkml:trace>
</inkml:ink>
</file>

<file path=ppt/ink/ink7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49.188"/>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15083 27720 0,'55'0'0,"0"0"16,1 0 31,-1 0-32,55 0-15,1-56 16,-1 56-16,-54 0 16,-1 0-1,0 0 1,56 0-16,-56-55 15,55 55-15,-54 0 16,-1 0 0,-110 0 62,-1 0-63</inkml:trace>
</inkml:ink>
</file>

<file path=ppt/ink/ink7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50.353"/>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14917 30480 0,'55'0'16,"56"0"-1,-1 0 1,-54 0-16,54 0 16,1 0-16,-1 0 15,56 0-15,0 0 16,-56 0 0,-55 0-16,-110 0 78</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6:54.3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22376 19879 0,'-111'0'31,"1"-111"-31,54 56 16,-109 55-16,-1-55 15,55 0 1,1 55-16,-56 0 16,111 0-16,-111 0 15,0 0-15,56 0 16,-56 0-16,111 0 15,0 0-15,-111 0 16,0 0-16,111 55 16,-56-55-16,-109 55 15,220 0-15,-111-55 16,1 0-16,54 0 16,-54 55-1,55 1-15,-1-1 0,1-55 16,0 0-16,0 0 31,-1 0-31,56 55 0,-55 0 16,0-55-16,55 56 15,-55-56-15,55 55 16,-56 0-16,1-55 16,55 110-1,0-54 1,-55-56-16,55 55 15,0 0-15,0 0 16,0 56 15,0-56-31,0 0 16,110 0-16,-54 1 16,-56-1-16,110 0 15,-55-55-15,1 55 16,54 0-1,1 1-15,-56-1 16,55-55-16,1 55 16,-56-55-16,56 0 15,-56 0-15,55 0 16,1 0-16,-56 0 16,55 0-16,-54 0 15,-1 0-15,55 0 16,56 0-16,0 0 15,-56 0-15,-54 0 16,54-55-16,-55 55 16,1-55-16,-1 55 15,0-56-15,56 56 16,-56 0-16,0 0 16,0 0-1,1 0 48,-1-55-63,0 55 15,0-55-15,-55 0 16,56 55-16,-1-55 16,0-1-1,0 1 1,1 55-1,-56-55 1,55 55 0,0-55-1,-55 0 17,0-1-17,55 56-15,-55-55 16,0 0-16,56 0 15,-56-1 1,0 1-16,0 0 16,0 0-1,0 0 1,-56 55 0,1 0-1,0-56 1</inkml:trace>
</inkml:ink>
</file>

<file path=ppt/ink/ink8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51.421"/>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15359 30536 0,'0'110'16,"0"-55"-1,-55 56-15,55-56 16,-55 0 0,55 0-1,0 1 1,0-1-1,0 0 17,55-55-1,55 0 0,-54-55-31,-1 55 16,0-55-16,56 55 15,-56 0 1,0 0 0,56 0-1,-56 0 1,55 0 0,1 0-16,-1 110 15,1 0-15,55 1 16,-56 55-16,1-111 15,-1 0-15,-55 0 32,-55 0-32,0 1 0,0 54 15,0-55 1,0 1-16,0-1 0,0 0 31,-55-55-15,0 0-1,0 55 1,-1 0-16,1-55 16,-55 56-16,54-1 15,1 55-15,-55-110 16,54 0-16,56 55 16,-110 1-16,55-56 15,-1 0-15,1 0 16,0 0-16,-56 0 15,56 0-15,0 55 16,0-55-16,-56 0 16,1 0-1,-1 0 1,56 0-16,0 0 16,-56 0-16,56 0 15,0-55 1,-1 55-16,56-56 125</inkml:trace>
</inkml:ink>
</file>

<file path=ppt/ink/ink8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56.941"/>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23260 31695 0,'55'-55'16,"111"55"-16,-1 0 15,56 0-15,-55 0 16,55 0-16,-55 0 15,0 0-15,110 0 16,-55 0-16,110 0 16,1-55-16,-56 55 15,0-55-15,-55 55 16,55-56-16,-55 1 16,111 0-16,-1 55 15,56-55-15,-221 55 31,-111-56-31,0 56 16,-110 0 31,0 0-31,0 0-16,-1 0 15,-54 0 1,-56 0-1,-55 0-15,0 56 16</inkml:trace>
</inkml:ink>
</file>

<file path=ppt/ink/ink8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0:58.121"/>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22762 31198 0,'111'0'31,"-56"0"-16,0 0 1,56 0-16,-1 0 0,56 55 16,-111-55-16,56 0 15,-1 0-15,-54 0 16,-1 0-16,0 0 16,56 0-16,110 0 15,-56 0-15,-109 0 16,109 0-16,1 0 15,-111 0-15,111 0 16,0-55-16,-56 55 16,111 0-16,0-55 15,-55 0-15,-56 0 16,111 55-16,-110-56 16,-56 56-1,56 0-15,-56-55 0,0 55 16,56 0-1,-56 0-15,0 0 16,56 0-16,-56 0 16,0 0-16,56 0 15,-56 0 1,0 0-16,0 0 0,56 0 16,-56 0-16,56 0 15,-56 0 1,0 55-16,0-55 15,1 0-15,-1 0 32,0 0-32,0 0 0</inkml:trace>
</inkml:ink>
</file>

<file path=ppt/ink/ink8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21.007"/>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23204 28824 0,'56'0'46,"-1"0"-30,0 0 0,0 0-16,1 0 15,54 0 1,-55 0-16,56 0 16,-56 0-16,0 0 15,1 0-15,54 0 31,-55 55-31,1-55 0,54 0 16,-55 0 109,1 0-109,-1 0-16,0 0 15,0 0 1</inkml:trace>
</inkml:ink>
</file>

<file path=ppt/ink/ink8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22.536"/>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25249 28382 0,'0'-55'15,"0"0"1,0 0-1,0-1-15,0 1 16,0 0 0,55 55 15,-55-55-31,55 55 0,0 0 16,0 0 15,1-56-31,-1 56 15,0 0 17,0 56-32,1-56 15,-1 55-15,0 0 16,-55 0 0,55 1-16,1-1 15,-1 55-15,-55-55 16,0 56-1,0-1-15,0 56 16,0-56 0,0 56-1,0-56-15,-55 1 16,-56-1 15,56 1-15,0-111-1,-1 0-15,-54 0 16,55 0-16,-1 0 16,1 0-1,0 0 1,110 0 109,0 0-109,1 0-1,-1 0-15,0 55 16,56-55-1,-56 0 1,0 55-16,0-55 16,1 0-16,-1 0 15,0 0-15,56 0 16,-56 0 0,0 0-1,56 0-15,-56-55 16,0 55-16,0-55 15,-55 0-15,56 55 16,-56-56-16,55 56 16,0-55-1,-55 0-15,55 55 172,1 55-156</inkml:trace>
</inkml:ink>
</file>

<file path=ppt/ink/ink8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31.57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24641 24517 0,'110'0'78,"-54"0"-78,54 0 16,1 0 0,-56 55-16,55-55 15,56 55-15,-166 1 16,110-56 0,-54 0-16,-1 0 15,0 0 48</inkml:trace>
</inkml:ink>
</file>

<file path=ppt/ink/ink8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32.688"/>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26132 25621 0,'56'-55'63,"54"0"-47,-110-56-16,111-54 0,54-1 15,1 56-15,-55-56 16,-56-55-16,55 56 15,-54-56-15,-1 55 32,0 166-32,-55-55 0,55 0 15,1-1-15,-56 1 47,0 110 31,0 1-62,0 54-16,0 0 16,0 56-16,0 0 15,-56-56-15,56 1 16,0-1-1,0 0-15,-55 56 0,55-55 16,0-56-16,0 110 16,0-109-16,0 54 15,0-55 1,0 1 0,0-1-1,0 0-15</inkml:trace>
</inkml:ink>
</file>

<file path=ppt/ink/ink8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38.694"/>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25635 18664 0,'-55'110'31,"0"-54"-31,55 54 16,-56-55-16,-54 56 16,0-1-16,110-55 31,-56 1-16,1-1 1,55 0 0,0 0-1,0 56 32,55-56-47,1 0 16,54 0-16,56 0 15,-111 1 1,111-56-16,-1 55 16,-109-55-16,109 55 15,-54-55 1,-1 55-16,-54-55 16,-1 0-16,0 0 15,0 0-15,1 0 16,-1 0-16,0 0 15,0 0-15,1 0 16,-1-55 0,-55 0-1,55 0-15,0-56 16,-55 56 15,0-55-31,0 54 16,0 1-1,0 0 1,0 110 125,0 56-141,0-56 15,0 55-15,0 56 16,0 0-16,0-56 16,0 0-1,0-54-15,0 54 0,0 1 16,0-56-16,0 0 15,0 0-15,0 0 16,0 1-16,0-1 16,0 0-16,0 55 15,0-54 1,0-1 0,0 0 62,0 0 15</inkml:trace>
</inkml:ink>
</file>

<file path=ppt/ink/ink8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40.690"/>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24365 14964 0,'0'-55'16,"0"0"-1,0-56 1,0-54-16,0 110 31,0-1-31,0-54 0,55 110 0,-55-110 16,55 54-16,-55-109 15,0 54-15,55 1 16,1 110-16,-1-111 31,-55 56-31,55 0 0,0 0 0,1-1 16,-1 1-1,0 0-15,0 55 16,56 0-16,-1 0 16,-54 0-1,54 0 17,-55 0-32,56 0 15,-1 0-15,-55 0 16,56 55-16,-56-55 15,0 55 1,56 1-16,-56-1 16,0 0-1,1 0-15,-56 1 16,0 54-16,0 0 16,55 1-1,-55-56-15,0 111 16,0-56-16,0 1 15,0-1-15,0 0 16,-55 1-16,-1-1 16,1 56-16,55-111 15,-55 0-15,0 1 16,-1-1-16,1 0 16,0 0-16,-56 1 15,1-1-15,-1-55 16,56 110-16,-55-55 15,-56 1-15,56-1 16,54 0-16,-54 0 16,55-55-16,55 55 109,165 1-93,-54-1-1,110-55-15,-56 0 16,1 0-16,0 55 16,-56-55-16,-54 0 15,54 0-15,1 0 16,-56 55-16,0-55 15,0 56-15,1-1 16,54 0-16,-55-55 16,-55 55-16,56 0 15,-1-55-15,0 0 16,0 0 31,-55-55-32,56 0 1,-56 0-16,0-56 0,0 56 16,0-55-16,0 54 15,0 1 1,0 0-16</inkml:trace>
</inkml:ink>
</file>

<file path=ppt/ink/ink8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51.52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35469 16621 0,'0'-55'15,"0"-56"1,0 56-1,0-55 1,0 54-16,56-54 16,-56 55-16,0-1 15,55 1-15,0 55 16,-55-55 0,55 55 30,1 0-30,-1 0-16,55 0 31,1 110-31,-1 1 16,-55-56-16,1 0 16,-1 1-1,0-1-15,-55 0 16,0 0-16,55-55 15,-55 111 1,0-56-16,0 0 0,56 56 16,-56-56-16,0 0 15,0 55 1,0-54-16,0 54 16,0-55-16,-56 0 15,1 56-15,55-56 16,-55 0-16,0 1 15,-1-1 1,1 0-16,-55 55 16,-1-54-16,1 109 15,-1-109-15,56-1 16,0 0-16,0-55 16,-1 55 46,56 0-46,-55-55-1,55 56 1,111-1 0,-111 0-1,110-55-15,1 55 16,-56-55-16,110 55 15,1-55 1,-55 0-16,54 56 0,1-1 16,-55 0-1,-56-55-15,55 55 0,56 1 32,-111-1-32,56-55 0,-1 0 0,-54 55 15,54-55 1,1 0-16,-56 0 15,0 0 1,0 0 0,1-55-1,-1 0-15</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16:56.9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28895 25677 0,'-55'-56'15,"-56"56"-15,56 0 16,0 0-1,-56 0-15,56 0 0,-111 0 16,0 0-16,111 0 16,-55 0-16,54 0 15,1 0-15,0 0 16,0 0-16,-56 0 16,-55 0-16,56 0 15,-1 56-15,-54-1 16,54 0-1,1 0-15,-1 0 16,56 1 0,55-1-16,-55-55 15,-56 110-15,111-55 16,-55 1-16,-56-1 16,56 0-16,0 0 15,0 1-15,-1-1 16,1 0-1,0 0 1,55 0-16,0 1 31,0-1-15,0 0 0,0 0-1,55 1-15,0-1 0,1 0 16,54 55-16,1-54 15,-1-1 1,1 0-16,-1 0 16,-55-55 15,1 0-31,54 0 16,1 0-16,-56 0 15,55 0-15,-54 0 31,54 0-31,1 0 0,-1-55 16,1 55 0,-56 0-1,-55-55-15,110 55 16,1 0-16,-111-55 16,110 55-1,-54 0-15,-1 0 0,55-56 16,1 56-1,-56-55 1,56 55-16,-56-55 16,0 55-1,0 0-15,1-55 32,54 0-32,-55 55 15,1-56-15,-1 1 16,0 0-1,0-56 1,-55 56 0,56 55-1,54-110 1,1-1-16,-1 56 16,-55 0-1,-55 0-15,56 55 16,-56-56-16,0 1 15,55 55-15,-55-55 32,-55 0-1,-1 0-31,1 55 16,0-56-16,0 1 15,-1 0-15,-54 55 16,110-55-16,-55 55 15,55-55-15,-56 55 16,1 0 0,0 0 93</inkml:trace>
</inkml:ink>
</file>

<file path=ppt/ink/ink9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1:59.50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34696 21590 0,'55'0'0,"56"0"15,-1 0 1,-55 0 0,56 0-1,55 0-15,-56 0 16,56 0-16,-111 0 15,0 0-15,56 0 16,-56 0-16,0 0 16,56 0-16,-56 0 15,55 0-15,-54 0 16,-1 0 0,0 0-16</inkml:trace>
</inkml:ink>
</file>

<file path=ppt/ink/ink9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00.176"/>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36795 20928 0,'0'-55'31,"55"55"-15,1 0 0,-56-56-16,55 56 15,0 0-15,0 0 16,1 0 0,-1 0-16,55 0 15,-54 0-15,-1 0 16,0 0-16,0 0 15,-110 0 64,0 0-64</inkml:trace>
</inkml:ink>
</file>

<file path=ppt/ink/ink9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00.85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36850 21314 0,'0'56'16,"0"-1"-16,0 0 15,0 0-15,0 0 16,0 56 0,0-1-16,0-54 15,56-1-15,-1-55 47,0 0-31,0 0-16,56 0 15,-1 0 1,-54 0-16,-1 110 109,-55-55-93,55 1-16,-55 54 16,0 0-1,0 1-15,0-56 16,-110 0 31,110 1-47,-111-1 15,1-55-15,54 55 16,-54-55-16,55 0 16,-56 0-16,56 0 15,0 0-15,-1 0 16,-54 0-1,55 0 1,-1 0-16,56-55 31,0 0-31</inkml:trace>
</inkml:ink>
</file>

<file path=ppt/ink/ink9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07.75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34309 27278 0,'55'0'78,"56"0"-63,-56 0-15,56 0 16,-1-55-16,-55 55 16,111-56-16,0 1 15,0 55 1,-1-55-16,1 0 0,-111 55 16,111 0-16,-56 0 15,-54 0 1,-1 0-1,0 0 1,0 0 15,1 0-31</inkml:trace>
</inkml:ink>
</file>

<file path=ppt/ink/ink9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08.794"/>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36574 28658 0,'111'-55'32,"-56"-55"-32,55 54 0,1-109 0,-1 54 15,56-54-15,-55-1 16,54-55 0,112-165-16,-1 54 15,-110-109 1,55 109-1,-111 222-15,56-221 16,-111 220-16,-55 56 16,0 0-1,0-1-15,0 112 78,0-1-62,0 0 0,-55 56-1,55-56-15,-55 110 0,55-109 16,-56 164-16,56-164 16,0 54-16,0 111 15,-55 0-15,55-55 16,0-56-16,-55 0 15,55 56 1,-55 0 0,-1-111-16,56 166 0,0-111 0,0-55 31,0 1-31,0-1 0,0 0 16</inkml:trace>
</inkml:ink>
</file>

<file path=ppt/ink/ink9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26.901"/>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44033 18498 0,'55'0'31,"111"0"-31,-56 0 16,56 0-16,-56 0 16,167 55-16,-222-55 15,111 0-15,-1 0 16,-54 0-1,-56 0-15,0 0 16,56 0-16,-56 0 16,0 0-1,1 0 1</inkml:trace>
</inkml:ink>
</file>

<file path=ppt/ink/ink9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27.840"/>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46243 17780 0,'0'-165'78,"-56"-1"-63,1 111-15,55 0 16,0-1-16,55 56 63,1 0-63,54 56 15,56 109-15,-1-54 16,112 110-16,-167-166 15,1 0-15,-1-55 16,1 55-16,-56-55 16,0 0-16,-55 111 140,0 54-140,-55 56 0,0-110 16,-1 275-16,-54-165 16,110-55-16,-55 165 15,55-165 1,0-56-16,0 111 15,0-55-15,0-111 16,0 55 0,0-54-16,-56-167 109,56 56-109</inkml:trace>
</inkml:ink>
</file>

<file path=ppt/ink/ink9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28.232"/>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46684 19713 0,'56'0'0,"-1"0"15,55 0 1,1 0 15,-56 0-31,56 0 16,54 0-1,-54 0-15,-56 0 16,0 0 0,1 0-16,-1-55 15,0 55 1</inkml:trace>
</inkml:ink>
</file>

<file path=ppt/ink/ink9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29.553"/>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45856 23357 0,'0'111'15,"0"-56"1,0 55 0,0 1-16,0 55 0,-55 54 15,-1-54 1,1 55-16,0-111 16,0 111-16,-1-55 15,1-56-15,55 1 16,0-56-1,0 0 1,0 0-16,55-55 16,1 0-1,54 0-15,-55 0 16,56 0-16,55 0 16,55-110-16,-166 55 15,55-56-15,1 1 16,54-56-16,-54 111 15,-56-55-15,0-56 16,-55 111-16,56 55 16,-56-55-1,55 55 1,-55 110 62,0 56-78,0-1 16,0 1-16,0 0 15,0 110-15,0-55 16,0-111-16,0 56 16,0-111-16,0 0 15,0 0 1,0 0-16,55-55 62</inkml:trace>
</inkml:ink>
</file>

<file path=ppt/ink/ink9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24-04-22T03:22:31.519"/>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nkml:trace contextRef="#ctx0" brushRef="#br0">52706 20486 0,'56'0'31,"-1"0"0,0 0-15,0 0-1,56-55 1,-111 0-16,166-56 0,-56-54 16,-110 109-1,55-109-15,56-167 16,-111 222-16,55 0 15,-55-1-15,55 56 16,-55 0-16,0-1 16,56 112 93,-1 165-93,-55-111-16,55 111 15,0 0-15,1 0 16,-1-1-16,-55-164 16,0 54-1,55 56-15,0-111 16,-55 0-16,0 0 15,56-55 48,-1 0-47,0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atin typeface="Montserrat SemiBold" panose="00000700000000000000" pitchFamily="50" charset="0"/>
              </a:rPr>
              <a:t>Note: After adding your pictures, right</a:t>
            </a:r>
            <a:r>
              <a:rPr lang="en-US" baseline="0">
                <a:latin typeface="Montserrat SemiBold" panose="00000700000000000000" pitchFamily="50" charset="0"/>
              </a:rPr>
              <a:t> click on it and “Send To Back”.</a:t>
            </a:r>
            <a:endParaRPr lang="en-US">
              <a:latin typeface="Montserrat SemiBold" panose="00000700000000000000" pitchFamily="50" charset="0"/>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a:t>
            </a:fld>
            <a:endParaRPr lang="en-US"/>
          </a:p>
        </p:txBody>
      </p:sp>
    </p:spTree>
    <p:extLst>
      <p:ext uri="{BB962C8B-B14F-4D97-AF65-F5344CB8AC3E}">
        <p14:creationId xmlns:p14="http://schemas.microsoft.com/office/powerpoint/2010/main" val="25078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Ale pojawia się pytanie :</a:t>
            </a:r>
          </a:p>
          <a:p>
            <a:r>
              <a:rPr lang="pl-PL"/>
              <a:t>Jak obliczyć współczynniki tego wielomianu albo najlepiej, wartość tego </a:t>
            </a:r>
            <a:r>
              <a:rPr lang="pl-PL" err="1"/>
              <a:t>wielomiana</a:t>
            </a:r>
            <a:r>
              <a:rPr lang="pl-PL"/>
              <a:t>?</a:t>
            </a:r>
          </a:p>
          <a:p>
            <a:endParaRPr lang="pl-PL"/>
          </a:p>
          <a:p>
            <a:endParaRPr lang="pl-PL"/>
          </a:p>
          <a:p>
            <a:r>
              <a:rPr lang="en-US"/>
              <a:t>But the question arises:</a:t>
            </a:r>
          </a:p>
          <a:p>
            <a:r>
              <a:rPr lang="en-US"/>
              <a:t>How to calculate the coefficients of this polynomial or, better yet, the value of this polynomial?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20</a:t>
            </a:fld>
            <a:endParaRPr lang="en-US"/>
          </a:p>
        </p:txBody>
      </p:sp>
    </p:spTree>
    <p:extLst>
      <p:ext uri="{BB962C8B-B14F-4D97-AF65-F5344CB8AC3E}">
        <p14:creationId xmlns:p14="http://schemas.microsoft.com/office/powerpoint/2010/main" val="22945232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This is a polynomial of degree five (the numerator is X in the 5th power).</a:t>
            </a:r>
          </a:p>
          <a:p>
            <a:r>
              <a:rPr lang="en-US"/>
              <a:t>This agrees with the requirement that the degree of the polynomial be equal to n, i.e. one l</a:t>
            </a:r>
            <a:endParaRPr lang="pl-PL"/>
          </a:p>
          <a:p>
            <a:r>
              <a:rPr lang="en-US"/>
              <a:t>ess than the number of nodes.</a:t>
            </a:r>
            <a:endParaRPr lang="pl-PL"/>
          </a:p>
          <a:p>
            <a:endParaRPr lang="pl-PL"/>
          </a:p>
          <a:p>
            <a:r>
              <a:rPr lang="en-US"/>
              <a:t>s I said, formulas for equal distance between interpolation nodes are often used to derive other formulas serving for example.</a:t>
            </a:r>
          </a:p>
          <a:p>
            <a:r>
              <a:rPr lang="en-US"/>
              <a:t>00:35:54</a:t>
            </a:r>
          </a:p>
          <a:p>
            <a:r>
              <a:rPr lang="en-US"/>
              <a:t>To perform integration and differentiation using numerical methods.</a:t>
            </a:r>
          </a:p>
          <a:p>
            <a:r>
              <a:rPr lang="en-US"/>
              <a:t>00:36:02</a:t>
            </a:r>
          </a:p>
          <a:p>
            <a:r>
              <a:rPr lang="en-US"/>
              <a:t>Formula for a polynomial for the industry, but for equidistant nodes.</a:t>
            </a:r>
          </a:p>
          <a:p>
            <a:r>
              <a:rPr lang="en-US"/>
              <a:t>00:36:10</a:t>
            </a:r>
          </a:p>
          <a:p>
            <a:r>
              <a:rPr lang="en-US"/>
              <a:t>The upper part in the formulas corresponds of course to the formula for a polynomial la industry can be written in another way, namely as we have here. Assuming appropriate notations, let's say that Omega Em plus one from X means multiplying the members of their z minus XIII, i.e., X minus the node of all, including the member and X minus XI.</a:t>
            </a:r>
          </a:p>
          <a:p>
            <a:r>
              <a:rPr lang="en-US"/>
              <a:t>00:36:39</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111</a:t>
            </a:fld>
            <a:endParaRPr lang="en-US"/>
          </a:p>
        </p:txBody>
      </p:sp>
    </p:spTree>
    <p:extLst>
      <p:ext uri="{BB962C8B-B14F-4D97-AF65-F5344CB8AC3E}">
        <p14:creationId xmlns:p14="http://schemas.microsoft.com/office/powerpoint/2010/main" val="34945258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A</a:t>
            </a:r>
          </a:p>
          <a:p>
            <a:r>
              <a:rPr lang="en-US"/>
              <a:t>That is de facto a polynomial of degree N plus the first. This is here in the numerator therefore, since the original polynomial will be of degree n we must divide this polynomial by the member X minus XI to shorten this factor here.</a:t>
            </a:r>
          </a:p>
          <a:p>
            <a:r>
              <a:rPr lang="en-US"/>
              <a:t>00:37:00</a:t>
            </a:r>
          </a:p>
          <a:p>
            <a:r>
              <a:rPr lang="en-US"/>
              <a:t>However, what is in the denominator in and from X we write in the notation Omega Prime N plus one from XI.</a:t>
            </a:r>
          </a:p>
          <a:p>
            <a:r>
              <a:rPr lang="en-US"/>
              <a:t>00:37:12</a:t>
            </a:r>
          </a:p>
          <a:p>
            <a:r>
              <a:rPr lang="en-US"/>
              <a:t>Indeed.</a:t>
            </a:r>
          </a:p>
          <a:p>
            <a:r>
              <a:rPr lang="en-US"/>
              <a:t>00:37:14</a:t>
            </a:r>
          </a:p>
          <a:p>
            <a:r>
              <a:rPr lang="en-US"/>
              <a:t>This expression.</a:t>
            </a:r>
          </a:p>
          <a:p>
            <a:r>
              <a:rPr lang="en-US"/>
              <a:t>00:37:17</a:t>
            </a:r>
          </a:p>
          <a:p>
            <a:r>
              <a:rPr lang="en-US"/>
              <a:t>Can be.</a:t>
            </a:r>
          </a:p>
          <a:p>
            <a:r>
              <a:rPr lang="en-US"/>
              <a:t>00:37:18</a:t>
            </a:r>
          </a:p>
          <a:p>
            <a:r>
              <a:rPr lang="en-US"/>
              <a:t>Understood as n plus the first derivative of this expression at point XI. The derivation of this is very simple, but since we currently have a lot of these derivations and I do not want you to pay attention to despair, for the willing please try to do it.</a:t>
            </a:r>
          </a:p>
          <a:p>
            <a:r>
              <a:rPr lang="en-US"/>
              <a:t>00:37:37</a:t>
            </a:r>
          </a:p>
          <a:p>
            <a:r>
              <a:rPr lang="en-US"/>
              <a:t>Independently however, you can use Omega N Prime N add one from XI simply as a designation of such multiplication.</a:t>
            </a:r>
          </a:p>
          <a:p>
            <a:r>
              <a:rPr lang="en-US"/>
              <a:t>00:37:51</a:t>
            </a:r>
          </a:p>
          <a:p>
            <a:r>
              <a:rPr lang="en-US"/>
              <a:t>You may say, how is that?</a:t>
            </a:r>
          </a:p>
          <a:p>
            <a:r>
              <a:rPr lang="en-US"/>
              <a:t>00:37:54</a:t>
            </a:r>
          </a:p>
          <a:p>
            <a:r>
              <a:rPr lang="en-US" err="1"/>
              <a:t>Yy</a:t>
            </a:r>
            <a:r>
              <a:rPr lang="en-US"/>
              <a:t> that here we will put such a member IX minus XI. After all, it may happen that X equals XII. Then there will be division by Zero here. Well, ladies and gentlemen, we apply interpolation.</a:t>
            </a:r>
          </a:p>
          <a:p>
            <a:r>
              <a:rPr lang="en-US"/>
              <a:t>00:38:07</a:t>
            </a:r>
          </a:p>
          <a:p>
            <a:r>
              <a:rPr lang="en-US"/>
              <a:t>Thus, for all points except the interpolation nodes, In the interpolation nodes. We know what the value of the function is interpolated by, i.e., de facto this polynomial, i.e., there we do not count the values of the polynomial only outside the interpolation nodes and therefore we are allowed to introduce here.</a:t>
            </a:r>
          </a:p>
          <a:p>
            <a:r>
              <a:rPr lang="en-US"/>
              <a:t>00:38:29</a:t>
            </a:r>
          </a:p>
          <a:p>
            <a:r>
              <a:rPr lang="en-US"/>
              <a:t>Admittedly, if we apply this member uncritically in computer calculations, then it will immediately come out to us Zero by Zero and all calculations will be incorrect, but we must remember that they are to be performed these calculations outside the interpolation nodes.</a:t>
            </a:r>
          </a:p>
          <a:p>
            <a:r>
              <a:rPr lang="en-US"/>
              <a:t>00:38:50</a:t>
            </a:r>
          </a:p>
          <a:p>
            <a:r>
              <a:rPr lang="en-US"/>
              <a:t>Rather, they are used to derive other formulas, but we need to know where they come from.</a:t>
            </a:r>
          </a:p>
          <a:p>
            <a:r>
              <a:rPr lang="en-US"/>
              <a:t>00:38:56</a:t>
            </a:r>
          </a:p>
          <a:p>
            <a:r>
              <a:rPr lang="en-US"/>
              <a:t>Let's deal now with our designation Omega N plus one from X.</a:t>
            </a:r>
          </a:p>
          <a:p>
            <a:r>
              <a:rPr lang="en-US"/>
              <a:t>00:39:02</a:t>
            </a:r>
          </a:p>
          <a:p>
            <a:r>
              <a:rPr lang="en-US"/>
              <a:t>Let's express it using the variable u already known to us u equals X minus X Zero divided by h i.e. X equals x Zero add </a:t>
            </a:r>
            <a:r>
              <a:rPr lang="en-US" err="1"/>
              <a:t>urazy</a:t>
            </a:r>
            <a:r>
              <a:rPr lang="en-US"/>
              <a:t> HI let's substitute this under XW each case here.</a:t>
            </a:r>
          </a:p>
          <a:p>
            <a:r>
              <a:rPr lang="en-US"/>
              <a:t>00:39:19</a:t>
            </a:r>
          </a:p>
          <a:p>
            <a:r>
              <a:rPr lang="en-US"/>
              <a:t>Here.</a:t>
            </a:r>
          </a:p>
          <a:p>
            <a:r>
              <a:rPr lang="en-US"/>
              <a:t>00:39:21</a:t>
            </a:r>
          </a:p>
          <a:p>
            <a:r>
              <a:rPr lang="en-US"/>
              <a:t>And here.</a:t>
            </a:r>
          </a:p>
          <a:p>
            <a:r>
              <a:rPr lang="en-US"/>
              <a:t>00:39:24</a:t>
            </a:r>
          </a:p>
          <a:p>
            <a:r>
              <a:rPr lang="en-US"/>
              <a:t>Of course, we can reduce the values of X Zero.</a:t>
            </a:r>
          </a:p>
          <a:p>
            <a:r>
              <a:rPr lang="en-US"/>
              <a:t>00:39:30</a:t>
            </a:r>
          </a:p>
          <a:p>
            <a:r>
              <a:rPr lang="en-US"/>
              <a:t>And from each of these factors?</a:t>
            </a:r>
          </a:p>
          <a:p>
            <a:r>
              <a:rPr lang="en-US"/>
              <a:t>00:39:34</a:t>
            </a:r>
          </a:p>
          <a:p>
            <a:r>
              <a:rPr lang="en-US"/>
              <a:t>Exclude bread before the bracket here will remain </a:t>
            </a:r>
            <a:r>
              <a:rPr lang="en-US" err="1"/>
              <a:t>ucha</a:t>
            </a:r>
            <a:r>
              <a:rPr lang="en-US"/>
              <a:t>. Here will be cha times u minus one and finally will be ha times u minus N such members of multiplication we have of course n plus one. We have already noticed this just now. Consequently, ha will be to the power of N plus the first, multiplied by half times u minus one up to u minus N.</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112</a:t>
            </a:fld>
            <a:endParaRPr lang="en-US"/>
          </a:p>
        </p:txBody>
      </p:sp>
    </p:spTree>
    <p:extLst>
      <p:ext uri="{BB962C8B-B14F-4D97-AF65-F5344CB8AC3E}">
        <p14:creationId xmlns:p14="http://schemas.microsoft.com/office/powerpoint/2010/main" val="4426128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a:p>
            <a:r>
              <a:rPr lang="en-US"/>
              <a:t>00:39:58</a:t>
            </a:r>
          </a:p>
          <a:p>
            <a:r>
              <a:rPr lang="en-US"/>
              <a:t>Whose whole time we have been dealing with, we have the whole time for memory u at the top of the slide and now let's deal with the expression Omega N add one prim from XI.</a:t>
            </a:r>
          </a:p>
          <a:p>
            <a:r>
              <a:rPr lang="en-US"/>
              <a:t>00:40:11</a:t>
            </a:r>
          </a:p>
          <a:p>
            <a:endParaRPr lang="en-US"/>
          </a:p>
          <a:p>
            <a:endParaRPr lang="en-US"/>
          </a:p>
          <a:p>
            <a:r>
              <a:rPr lang="en-US"/>
              <a:t>This expression originally known as the product. Such members can be modified by substituting under XI the value X Zero plus </a:t>
            </a:r>
            <a:r>
              <a:rPr lang="en-US" err="1"/>
              <a:t>i</a:t>
            </a:r>
            <a:r>
              <a:rPr lang="en-US"/>
              <a:t> times ha.</a:t>
            </a:r>
          </a:p>
          <a:p>
            <a:r>
              <a:rPr lang="en-US"/>
              <a:t>00:40:22</a:t>
            </a:r>
          </a:p>
          <a:p>
            <a:r>
              <a:rPr lang="en-US"/>
              <a:t>Under this their z and under this ix and.</a:t>
            </a:r>
          </a:p>
          <a:p>
            <a:r>
              <a:rPr lang="en-US"/>
              <a:t>00:40:26</a:t>
            </a:r>
          </a:p>
          <a:p>
            <a:r>
              <a:rPr lang="en-US"/>
              <a:t>Under this XI.</a:t>
            </a:r>
          </a:p>
          <a:p>
            <a:r>
              <a:rPr lang="en-US"/>
              <a:t>00:40:28</a:t>
            </a:r>
          </a:p>
          <a:p>
            <a:r>
              <a:rPr lang="en-US"/>
              <a:t>Under this ix </a:t>
            </a:r>
            <a:r>
              <a:rPr lang="en-US" err="1"/>
              <a:t>i</a:t>
            </a:r>
            <a:r>
              <a:rPr lang="en-US"/>
              <a:t> and finally under this XI. Of course, this allows us a series of reductions.</a:t>
            </a:r>
          </a:p>
          <a:p>
            <a:r>
              <a:rPr lang="en-US"/>
              <a:t>00:40:40</a:t>
            </a:r>
          </a:p>
          <a:p>
            <a:r>
              <a:rPr lang="en-US"/>
              <a:t>Which in effect for each member leaves us </a:t>
            </a:r>
            <a:r>
              <a:rPr lang="en-US" err="1"/>
              <a:t>chara</a:t>
            </a:r>
            <a:r>
              <a:rPr lang="en-US"/>
              <a:t> times.</a:t>
            </a:r>
          </a:p>
          <a:p>
            <a:r>
              <a:rPr lang="en-US"/>
              <a:t>00:40:47</a:t>
            </a:r>
          </a:p>
          <a:p>
            <a:r>
              <a:rPr lang="en-US"/>
              <a:t>A certain value related to </a:t>
            </a:r>
            <a:r>
              <a:rPr lang="en-US" err="1"/>
              <a:t>i</a:t>
            </a:r>
            <a:r>
              <a:rPr lang="en-US"/>
              <a:t> so here we have </a:t>
            </a:r>
            <a:r>
              <a:rPr lang="en-US" err="1"/>
              <a:t>i</a:t>
            </a:r>
            <a:r>
              <a:rPr lang="en-US"/>
              <a:t> times ha hence we have ha times </a:t>
            </a:r>
            <a:r>
              <a:rPr lang="en-US" err="1"/>
              <a:t>i</a:t>
            </a:r>
            <a:r>
              <a:rPr lang="en-US"/>
              <a:t> minus one, hence we have h times </a:t>
            </a:r>
            <a:r>
              <a:rPr lang="en-US" err="1"/>
              <a:t>i</a:t>
            </a:r>
            <a:r>
              <a:rPr lang="en-US"/>
              <a:t> minus </a:t>
            </a:r>
            <a:r>
              <a:rPr lang="en-US" err="1"/>
              <a:t>i</a:t>
            </a:r>
            <a:r>
              <a:rPr lang="en-US"/>
              <a:t> minus one, i.e., </a:t>
            </a:r>
            <a:r>
              <a:rPr lang="en-US" err="1"/>
              <a:t>i</a:t>
            </a:r>
            <a:r>
              <a:rPr lang="en-US"/>
              <a:t> minus </a:t>
            </a:r>
            <a:r>
              <a:rPr lang="en-US" err="1"/>
              <a:t>i</a:t>
            </a:r>
            <a:r>
              <a:rPr lang="en-US"/>
              <a:t> add one </a:t>
            </a:r>
            <a:r>
              <a:rPr lang="en-US" err="1"/>
              <a:t>i</a:t>
            </a:r>
            <a:r>
              <a:rPr lang="en-US"/>
              <a:t> minus </a:t>
            </a:r>
            <a:r>
              <a:rPr lang="en-US" err="1"/>
              <a:t>i</a:t>
            </a:r>
            <a:r>
              <a:rPr lang="en-US"/>
              <a:t> add one hence we have.</a:t>
            </a:r>
          </a:p>
          <a:p>
            <a:r>
              <a:rPr lang="en-US"/>
              <a:t>00:41:07</a:t>
            </a:r>
          </a:p>
          <a:p>
            <a:r>
              <a:rPr lang="en-US"/>
              <a:t>Ha times </a:t>
            </a:r>
            <a:r>
              <a:rPr lang="en-US" err="1"/>
              <a:t>i</a:t>
            </a:r>
            <a:r>
              <a:rPr lang="en-US"/>
              <a:t> subtract </a:t>
            </a:r>
            <a:r>
              <a:rPr lang="en-US" err="1"/>
              <a:t>i</a:t>
            </a:r>
            <a:r>
              <a:rPr lang="en-US"/>
              <a:t> plus one, i.e., </a:t>
            </a:r>
            <a:r>
              <a:rPr lang="en-US" err="1"/>
              <a:t>i</a:t>
            </a:r>
            <a:r>
              <a:rPr lang="en-US"/>
              <a:t> subtract </a:t>
            </a:r>
            <a:r>
              <a:rPr lang="en-US" err="1"/>
              <a:t>i</a:t>
            </a:r>
            <a:r>
              <a:rPr lang="en-US"/>
              <a:t> and subtract one and finally from here we have hara times </a:t>
            </a:r>
            <a:r>
              <a:rPr lang="en-US" err="1"/>
              <a:t>i</a:t>
            </a:r>
            <a:r>
              <a:rPr lang="en-US"/>
              <a:t> subtract NN which corresponds? Of course.</a:t>
            </a:r>
          </a:p>
          <a:p>
            <a:r>
              <a:rPr lang="en-US"/>
              <a:t>00:41:21</a:t>
            </a:r>
          </a:p>
          <a:p>
            <a:r>
              <a:rPr lang="en-US"/>
              <a:t>Such multiplication and now for these multiplications we can minus one exclude before the bracket will be then minus one to the power of N minus </a:t>
            </a:r>
            <a:r>
              <a:rPr lang="en-US" err="1"/>
              <a:t>i</a:t>
            </a:r>
            <a:r>
              <a:rPr lang="en-US"/>
              <a:t> because it is only for this part, for this part of the elevations.</a:t>
            </a:r>
          </a:p>
          <a:p>
            <a:r>
              <a:rPr lang="en-US"/>
              <a:t>00:41:38</a:t>
            </a:r>
          </a:p>
          <a:p>
            <a:r>
              <a:rPr lang="en-US"/>
              <a:t>And instead of writing </a:t>
            </a:r>
            <a:r>
              <a:rPr lang="en-US" err="1"/>
              <a:t>i</a:t>
            </a:r>
            <a:r>
              <a:rPr lang="en-US"/>
              <a:t> minus N we can count the products differently from N minus </a:t>
            </a:r>
            <a:r>
              <a:rPr lang="en-US" err="1"/>
              <a:t>i</a:t>
            </a:r>
            <a:r>
              <a:rPr lang="en-US"/>
              <a:t> to one, so here we will have N minus </a:t>
            </a:r>
            <a:r>
              <a:rPr lang="en-US" err="1"/>
              <a:t>i</a:t>
            </a:r>
            <a:r>
              <a:rPr lang="en-US"/>
              <a:t> factorial. Of course, these multiplications are undoubtedly equivalent to </a:t>
            </a:r>
            <a:r>
              <a:rPr lang="en-US" err="1"/>
              <a:t>i</a:t>
            </a:r>
            <a:r>
              <a:rPr lang="en-US"/>
              <a:t> factorial.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113</a:t>
            </a:fld>
            <a:endParaRPr lang="en-US"/>
          </a:p>
        </p:txBody>
      </p:sp>
    </p:spTree>
    <p:extLst>
      <p:ext uri="{BB962C8B-B14F-4D97-AF65-F5344CB8AC3E}">
        <p14:creationId xmlns:p14="http://schemas.microsoft.com/office/powerpoint/2010/main" val="16079547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In this way, we have a very neat formula.</a:t>
            </a:r>
          </a:p>
          <a:p>
            <a:r>
              <a:rPr lang="en-US"/>
              <a:t>00:41:58</a:t>
            </a:r>
          </a:p>
          <a:p>
            <a:r>
              <a:rPr lang="en-US"/>
              <a:t>For Omega N plus one prim from XI expressed for equidistant nodes.</a:t>
            </a:r>
          </a:p>
          <a:p>
            <a:r>
              <a:rPr lang="en-US"/>
              <a:t>00:42:07</a:t>
            </a:r>
          </a:p>
          <a:p>
            <a:r>
              <a:rPr lang="en-US"/>
              <a:t>Thus, previously we have already learned that for equidistant nodes we can apply.</a:t>
            </a:r>
          </a:p>
          <a:p>
            <a:r>
              <a:rPr lang="en-US"/>
              <a:t>00:42:15</a:t>
            </a:r>
          </a:p>
          <a:p>
            <a:r>
              <a:rPr lang="en-US"/>
              <a:t>Omega N plus one from XZ in such a form.</a:t>
            </a:r>
          </a:p>
          <a:p>
            <a:r>
              <a:rPr lang="en-US"/>
              <a:t>00:42:19</a:t>
            </a:r>
          </a:p>
          <a:p>
            <a:r>
              <a:rPr lang="en-US"/>
              <a:t>For.</a:t>
            </a:r>
          </a:p>
          <a:p>
            <a:r>
              <a:rPr lang="en-US"/>
              <a:t>00:42:21</a:t>
            </a:r>
          </a:p>
          <a:p>
            <a:r>
              <a:rPr lang="en-US"/>
              <a:t>Omega N add one Prime we can apply the following formula and finally.</a:t>
            </a:r>
          </a:p>
          <a:p>
            <a:r>
              <a:rPr lang="en-US"/>
              <a:t>00:42:28</a:t>
            </a:r>
          </a:p>
          <a:p>
            <a:r>
              <a:rPr lang="en-US"/>
              <a:t>X minus XIX minus </a:t>
            </a:r>
            <a:r>
              <a:rPr lang="en-US" err="1"/>
              <a:t>i</a:t>
            </a:r>
            <a:r>
              <a:rPr lang="en-US"/>
              <a:t>.</a:t>
            </a:r>
          </a:p>
          <a:p>
            <a:r>
              <a:rPr lang="en-US"/>
              <a:t>00:42:33</a:t>
            </a:r>
          </a:p>
          <a:p>
            <a:r>
              <a:rPr lang="en-US"/>
              <a:t>Equals under </a:t>
            </a:r>
            <a:r>
              <a:rPr lang="en-US" err="1"/>
              <a:t>igs</a:t>
            </a:r>
            <a:r>
              <a:rPr lang="en-US"/>
              <a:t> we substitute IG Zero plus </a:t>
            </a:r>
            <a:r>
              <a:rPr lang="en-US" err="1"/>
              <a:t>urazy</a:t>
            </a:r>
            <a:r>
              <a:rPr lang="en-US"/>
              <a:t> HA equals </a:t>
            </a:r>
            <a:r>
              <a:rPr lang="en-US" err="1"/>
              <a:t>ik</a:t>
            </a:r>
            <a:r>
              <a:rPr lang="en-US"/>
              <a:t> Zero plus </a:t>
            </a:r>
            <a:r>
              <a:rPr lang="en-US" err="1"/>
              <a:t>urazy</a:t>
            </a:r>
            <a:r>
              <a:rPr lang="en-US"/>
              <a:t> ha minus XI, i.e., </a:t>
            </a:r>
            <a:r>
              <a:rPr lang="en-US" err="1"/>
              <a:t>i</a:t>
            </a:r>
            <a:r>
              <a:rPr lang="en-US"/>
              <a:t> minus X Zero minus </a:t>
            </a:r>
            <a:r>
              <a:rPr lang="en-US" err="1"/>
              <a:t>i</a:t>
            </a:r>
            <a:r>
              <a:rPr lang="en-US"/>
              <a:t> times h this of course undergoes reduction and we have u minus </a:t>
            </a:r>
            <a:r>
              <a:rPr lang="en-US" err="1"/>
              <a:t>i</a:t>
            </a:r>
            <a:r>
              <a:rPr lang="en-US"/>
              <a:t> times ha and all these values rather these expressions. We now substitute into this formula.</a:t>
            </a:r>
          </a:p>
          <a:p>
            <a:r>
              <a:rPr lang="en-US"/>
              <a:t>00:42:57</a:t>
            </a:r>
          </a:p>
          <a:p>
            <a:r>
              <a:rPr lang="en-US"/>
              <a:t>Now all these quantities to our formula, i.e., in the numerator we enter Omega M plus one here we enter.</a:t>
            </a:r>
          </a:p>
          <a:p>
            <a:r>
              <a:rPr lang="en-US"/>
              <a:t>00:43:08</a:t>
            </a:r>
          </a:p>
          <a:p>
            <a:r>
              <a:rPr lang="en-US"/>
              <a:t>Omega N plus one prim from XI.</a:t>
            </a:r>
          </a:p>
          <a:p>
            <a:r>
              <a:rPr lang="en-US"/>
              <a:t>00:43:14</a:t>
            </a:r>
          </a:p>
          <a:p>
            <a:r>
              <a:rPr lang="en-US"/>
              <a:t>And here we enter X minus XI.</a:t>
            </a:r>
          </a:p>
          <a:p>
            <a:r>
              <a:rPr lang="en-US"/>
              <a:t>00:43:18</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114</a:t>
            </a:fld>
            <a:endParaRPr lang="en-US"/>
          </a:p>
        </p:txBody>
      </p:sp>
    </p:spTree>
    <p:extLst>
      <p:ext uri="{BB962C8B-B14F-4D97-AF65-F5344CB8AC3E}">
        <p14:creationId xmlns:p14="http://schemas.microsoft.com/office/powerpoint/2010/main" val="22028544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It can be written in different ways, it can be written in such a way as we have here, and it can be written in such a way as we have here and in this form we will use it to derive formulas useful in integration. Once again, I repeat, this is an interpolation formula for the industry for equal distances between nodes, usually useful when we derive other formulas for numerical methods. Thank you.</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115</a:t>
            </a:fld>
            <a:endParaRPr lang="en-US"/>
          </a:p>
        </p:txBody>
      </p:sp>
    </p:spTree>
    <p:extLst>
      <p:ext uri="{BB962C8B-B14F-4D97-AF65-F5344CB8AC3E}">
        <p14:creationId xmlns:p14="http://schemas.microsoft.com/office/powerpoint/2010/main" val="26656763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116</a:t>
            </a:fld>
            <a:endParaRPr lang="en-US"/>
          </a:p>
        </p:txBody>
      </p:sp>
    </p:spTree>
    <p:extLst>
      <p:ext uri="{BB962C8B-B14F-4D97-AF65-F5344CB8AC3E}">
        <p14:creationId xmlns:p14="http://schemas.microsoft.com/office/powerpoint/2010/main" val="2415355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Lewą stronę tego układu równań stanowi specyficzna macierz</a:t>
            </a:r>
          </a:p>
          <a:p>
            <a:endParaRPr lang="pl-PL"/>
          </a:p>
          <a:p>
            <a:r>
              <a:rPr lang="pl-PL"/>
              <a:t>Jest nazywana macierzą </a:t>
            </a:r>
            <a:r>
              <a:rPr lang="pl-PL" err="1"/>
              <a:t>wandermonta</a:t>
            </a:r>
            <a:endParaRPr lang="pl-PL"/>
          </a:p>
          <a:p>
            <a:r>
              <a:rPr lang="pl-PL"/>
              <a:t>Jej wyznacznik to wyznacznik </a:t>
            </a:r>
            <a:r>
              <a:rPr lang="pl-PL" err="1"/>
              <a:t>wandemronta</a:t>
            </a:r>
            <a:r>
              <a:rPr lang="pl-PL"/>
              <a:t>.</a:t>
            </a:r>
          </a:p>
          <a:p>
            <a:endParaRPr lang="pl-PL"/>
          </a:p>
          <a:p>
            <a:r>
              <a:rPr lang="pl-PL"/>
              <a:t>Ma ona specyficzną właściwość</a:t>
            </a:r>
          </a:p>
          <a:p>
            <a:r>
              <a:rPr lang="pl-PL"/>
              <a:t>Wyznacznik jest zawsze różny od zera o ile:</a:t>
            </a:r>
          </a:p>
          <a:p>
            <a:r>
              <a:rPr lang="pl-PL"/>
              <a:t>Wartości xi i </a:t>
            </a:r>
            <a:r>
              <a:rPr lang="pl-PL" err="1"/>
              <a:t>xj</a:t>
            </a:r>
            <a:r>
              <a:rPr lang="pl-PL"/>
              <a:t> dla każdych i </a:t>
            </a:r>
            <a:r>
              <a:rPr lang="pl-PL" err="1"/>
              <a:t>i</a:t>
            </a:r>
            <a:r>
              <a:rPr lang="pl-PL"/>
              <a:t> j są od siebie równe.</a:t>
            </a:r>
          </a:p>
          <a:p>
            <a:endParaRPr lang="pl-PL"/>
          </a:p>
          <a:p>
            <a:r>
              <a:rPr lang="pl-PL"/>
              <a:t>W praktyce to oznacz, że jeżeli węzły są od siebie różne, parami, to ten układ ma na pewno rozwiązanie, czyli można zawsze znaleźć </a:t>
            </a:r>
            <a:r>
              <a:rPr lang="pl-PL" err="1"/>
              <a:t>interpolan</a:t>
            </a:r>
            <a:r>
              <a:rPr lang="pl-PL"/>
              <a:t> interpolujący przechodzący przez różne węzły.</a:t>
            </a:r>
          </a:p>
          <a:p>
            <a:endParaRPr lang="pl-PL"/>
          </a:p>
          <a:p>
            <a:endParaRPr lang="pl-PL"/>
          </a:p>
          <a:p>
            <a:endParaRPr lang="pl-PL"/>
          </a:p>
          <a:p>
            <a:r>
              <a:rPr lang="en-US"/>
              <a:t>The left side of this system of equations is a specific matrix</a:t>
            </a:r>
          </a:p>
          <a:p>
            <a:endParaRPr lang="en-US"/>
          </a:p>
          <a:p>
            <a:r>
              <a:rPr lang="en-US"/>
              <a:t>It is called the </a:t>
            </a:r>
            <a:r>
              <a:rPr lang="en-US" err="1"/>
              <a:t>Wandermont</a:t>
            </a:r>
            <a:r>
              <a:rPr lang="en-US"/>
              <a:t> matrix</a:t>
            </a:r>
          </a:p>
          <a:p>
            <a:r>
              <a:rPr lang="en-US"/>
              <a:t>Its determinant is the </a:t>
            </a:r>
            <a:r>
              <a:rPr lang="en-US" err="1"/>
              <a:t>vandemront</a:t>
            </a:r>
            <a:r>
              <a:rPr lang="en-US"/>
              <a:t> determinant.</a:t>
            </a:r>
          </a:p>
          <a:p>
            <a:endParaRPr lang="en-US"/>
          </a:p>
          <a:p>
            <a:r>
              <a:rPr lang="en-US"/>
              <a:t>It has a specific property</a:t>
            </a:r>
          </a:p>
          <a:p>
            <a:r>
              <a:rPr lang="en-US"/>
              <a:t>The determinant is always different from zero as long as:</a:t>
            </a:r>
          </a:p>
          <a:p>
            <a:r>
              <a:rPr lang="en-US"/>
              <a:t>The values of xi and </a:t>
            </a:r>
            <a:r>
              <a:rPr lang="en-US" err="1"/>
              <a:t>xj</a:t>
            </a:r>
            <a:r>
              <a:rPr lang="en-US"/>
              <a:t> for all </a:t>
            </a:r>
            <a:r>
              <a:rPr lang="en-US" err="1"/>
              <a:t>i</a:t>
            </a:r>
            <a:r>
              <a:rPr lang="en-US"/>
              <a:t> and j are equal to each other.</a:t>
            </a:r>
          </a:p>
          <a:p>
            <a:endParaRPr lang="en-US"/>
          </a:p>
          <a:p>
            <a:r>
              <a:rPr lang="en-US"/>
              <a:t>In practice, this means that if the nodes are different from each other, in pairs, then this system certainly has a solution, i.e. it is always possible to find an interpolating interpolant passing through different nodes.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21</a:t>
            </a:fld>
            <a:endParaRPr lang="en-US"/>
          </a:p>
        </p:txBody>
      </p:sp>
    </p:spTree>
    <p:extLst>
      <p:ext uri="{BB962C8B-B14F-4D97-AF65-F5344CB8AC3E}">
        <p14:creationId xmlns:p14="http://schemas.microsoft.com/office/powerpoint/2010/main" val="982794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22</a:t>
            </a:fld>
            <a:endParaRPr lang="en-US"/>
          </a:p>
        </p:txBody>
      </p:sp>
    </p:spTree>
    <p:extLst>
      <p:ext uri="{BB962C8B-B14F-4D97-AF65-F5344CB8AC3E}">
        <p14:creationId xmlns:p14="http://schemas.microsoft.com/office/powerpoint/2010/main" val="305691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Oto wykres przykładowego wielomianu</a:t>
            </a:r>
          </a:p>
          <a:p>
            <a:endParaRPr lang="pl-PL"/>
          </a:p>
          <a:p>
            <a:r>
              <a:rPr lang="pl-PL"/>
              <a:t>Mamy ponownie wartości x0, x1 .. Do x5</a:t>
            </a:r>
          </a:p>
          <a:p>
            <a:endParaRPr lang="pl-PL"/>
          </a:p>
          <a:p>
            <a:r>
              <a:rPr lang="pl-PL"/>
              <a:t>To wielomian ten tylko w jednym </a:t>
            </a:r>
            <a:r>
              <a:rPr lang="pl-PL" err="1"/>
              <a:t>węźla</a:t>
            </a:r>
            <a:r>
              <a:rPr lang="pl-PL"/>
              <a:t> ma wartość równą jeden a w pozostałych ma wartość równą zeru.</a:t>
            </a:r>
          </a:p>
          <a:p>
            <a:endParaRPr lang="pl-PL"/>
          </a:p>
          <a:p>
            <a:r>
              <a:rPr lang="en-US"/>
              <a:t>Here is the graph of an example polynomial</a:t>
            </a:r>
          </a:p>
          <a:p>
            <a:endParaRPr lang="en-US"/>
          </a:p>
          <a:p>
            <a:r>
              <a:rPr lang="en-US"/>
              <a:t>We have the values x0, x1 .. Up to x5 again</a:t>
            </a:r>
          </a:p>
          <a:p>
            <a:endParaRPr lang="en-US"/>
          </a:p>
          <a:p>
            <a:r>
              <a:rPr lang="en-US"/>
              <a:t>This polynomial has a value equal to one only in one node and has a value equal to zero in the remaining nodes.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23</a:t>
            </a:fld>
            <a:endParaRPr lang="en-US"/>
          </a:p>
        </p:txBody>
      </p:sp>
    </p:spTree>
    <p:extLst>
      <p:ext uri="{BB962C8B-B14F-4D97-AF65-F5344CB8AC3E}">
        <p14:creationId xmlns:p14="http://schemas.microsoft.com/office/powerpoint/2010/main" val="2943811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Zwróćmy uwagę, że jest to wielomian stopnia trzeciego.</a:t>
            </a:r>
          </a:p>
          <a:p>
            <a:endParaRPr lang="pl-PL"/>
          </a:p>
          <a:p>
            <a:endParaRPr lang="pl-PL"/>
          </a:p>
          <a:p>
            <a:r>
              <a:rPr lang="en-US"/>
              <a:t>Note that this is a third degree polynomial.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24</a:t>
            </a:fld>
            <a:endParaRPr lang="en-US"/>
          </a:p>
        </p:txBody>
      </p:sp>
    </p:spTree>
    <p:extLst>
      <p:ext uri="{BB962C8B-B14F-4D97-AF65-F5344CB8AC3E}">
        <p14:creationId xmlns:p14="http://schemas.microsoft.com/office/powerpoint/2010/main" val="1485733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This is a polynomial of degree five (the numerator is X in the 5th power).</a:t>
            </a:r>
          </a:p>
          <a:p>
            <a:r>
              <a:rPr lang="en-US"/>
              <a:t>This agrees with the requirement that the degree of the polynomial be equal to n, i.e. one less than the number of nodes.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25</a:t>
            </a:fld>
            <a:endParaRPr lang="en-US"/>
          </a:p>
        </p:txBody>
      </p:sp>
    </p:spTree>
    <p:extLst>
      <p:ext uri="{BB962C8B-B14F-4D97-AF65-F5344CB8AC3E}">
        <p14:creationId xmlns:p14="http://schemas.microsoft.com/office/powerpoint/2010/main" val="1889063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Kiedy x = x0 </a:t>
            </a:r>
          </a:p>
          <a:p>
            <a:endParaRPr lang="pl-PL"/>
          </a:p>
          <a:p>
            <a:r>
              <a:rPr lang="pl-PL"/>
              <a:t>Jeżeli w tym wielomianie w miejsce X wpiszemy x0 to będziemy mieć następującą postać tego wyrażenia:</a:t>
            </a:r>
          </a:p>
          <a:p>
            <a:endParaRPr lang="pl-PL"/>
          </a:p>
          <a:p>
            <a:r>
              <a:rPr lang="pl-PL"/>
              <a:t>I oczywiście wszystkie wyrażenia z licznika i mianownika się skrócą.</a:t>
            </a:r>
            <a:r>
              <a:rPr lang="en-US"/>
              <a:t> </a:t>
            </a:r>
            <a:endParaRPr lang="pl-PL"/>
          </a:p>
          <a:p>
            <a:endParaRPr lang="pl-PL"/>
          </a:p>
          <a:p>
            <a:endParaRPr lang="pl-PL"/>
          </a:p>
          <a:p>
            <a:r>
              <a:rPr lang="en-US"/>
              <a:t>When x = x0</a:t>
            </a:r>
          </a:p>
          <a:p>
            <a:endParaRPr lang="en-US"/>
          </a:p>
          <a:p>
            <a:r>
              <a:rPr lang="en-US"/>
              <a:t>If we enter x0 in place of X in this polynomial, we will have the following form of this expression:</a:t>
            </a:r>
          </a:p>
          <a:p>
            <a:endParaRPr lang="en-US"/>
          </a:p>
          <a:p>
            <a:r>
              <a:rPr lang="en-US"/>
              <a:t>And of course, all terms in the numerator and denominator will be shortened.</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26</a:t>
            </a:fld>
            <a:endParaRPr lang="en-US"/>
          </a:p>
        </p:txBody>
      </p:sp>
    </p:spTree>
    <p:extLst>
      <p:ext uri="{BB962C8B-B14F-4D97-AF65-F5344CB8AC3E}">
        <p14:creationId xmlns:p14="http://schemas.microsoft.com/office/powerpoint/2010/main" val="1468927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Kiedy x = x0 </a:t>
            </a:r>
          </a:p>
          <a:p>
            <a:endParaRPr lang="pl-PL"/>
          </a:p>
          <a:p>
            <a:r>
              <a:rPr lang="pl-PL"/>
              <a:t>Zaznaczyłem to tutaj kolorami</a:t>
            </a:r>
          </a:p>
          <a:p>
            <a:endParaRPr lang="pl-PL"/>
          </a:p>
          <a:p>
            <a:r>
              <a:rPr lang="en-US"/>
              <a:t>When x = x0</a:t>
            </a:r>
          </a:p>
          <a:p>
            <a:endParaRPr lang="en-US"/>
          </a:p>
          <a:p>
            <a:r>
              <a:rPr lang="en-US"/>
              <a:t>I've colored it here</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27</a:t>
            </a:fld>
            <a:endParaRPr lang="en-US"/>
          </a:p>
        </p:txBody>
      </p:sp>
    </p:spTree>
    <p:extLst>
      <p:ext uri="{BB962C8B-B14F-4D97-AF65-F5344CB8AC3E}">
        <p14:creationId xmlns:p14="http://schemas.microsoft.com/office/powerpoint/2010/main" val="780144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Natomiast kiedy  x = x1</a:t>
            </a:r>
          </a:p>
          <a:p>
            <a:endParaRPr lang="pl-PL"/>
          </a:p>
          <a:p>
            <a:r>
              <a:rPr lang="pl-PL"/>
              <a:t>To wówczas w liczniku pojawi się wyrażenie równe 0.</a:t>
            </a:r>
          </a:p>
          <a:p>
            <a:r>
              <a:rPr lang="pl-PL"/>
              <a:t>Więc cała wartość wielomianu będzie równa zero.</a:t>
            </a:r>
          </a:p>
          <a:p>
            <a:endParaRPr lang="pl-PL"/>
          </a:p>
          <a:p>
            <a:r>
              <a:rPr lang="en-US"/>
              <a:t>However, when x = x1</a:t>
            </a:r>
          </a:p>
          <a:p>
            <a:endParaRPr lang="en-US"/>
          </a:p>
          <a:p>
            <a:r>
              <a:rPr lang="en-US"/>
              <a:t>Then an expression equal to 0 will appear in the numerator.</a:t>
            </a:r>
          </a:p>
          <a:p>
            <a:r>
              <a:rPr lang="en-US"/>
              <a:t>So the entire value of the polynomial will be zero.</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28</a:t>
            </a:fld>
            <a:endParaRPr lang="en-US"/>
          </a:p>
        </p:txBody>
      </p:sp>
    </p:spTree>
    <p:extLst>
      <p:ext uri="{BB962C8B-B14F-4D97-AF65-F5344CB8AC3E}">
        <p14:creationId xmlns:p14="http://schemas.microsoft.com/office/powerpoint/2010/main" val="3811069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Podobnie stanie się kiedy x = x2</a:t>
            </a:r>
          </a:p>
          <a:p>
            <a:endParaRPr lang="pl-PL"/>
          </a:p>
          <a:p>
            <a:r>
              <a:rPr lang="pl-PL"/>
              <a:t>To wówczas w liczniku pojawi się wyrażenie równe 0.</a:t>
            </a:r>
          </a:p>
          <a:p>
            <a:r>
              <a:rPr lang="pl-PL"/>
              <a:t>Więc cała wartość wielomianu będzie równa zero.</a:t>
            </a:r>
          </a:p>
          <a:p>
            <a:endParaRPr lang="pl-PL"/>
          </a:p>
          <a:p>
            <a:endParaRPr lang="pl-PL"/>
          </a:p>
          <a:p>
            <a:r>
              <a:rPr lang="en-US"/>
              <a:t>The same will happen when x = x2</a:t>
            </a:r>
          </a:p>
          <a:p>
            <a:endParaRPr lang="en-US"/>
          </a:p>
          <a:p>
            <a:r>
              <a:rPr lang="en-US"/>
              <a:t>Then an expression equal to 0 will appear in the numerator.</a:t>
            </a:r>
          </a:p>
          <a:p>
            <a:r>
              <a:rPr lang="en-US"/>
              <a:t>So the entire value of the polynomial will be zero.</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29</a:t>
            </a:fld>
            <a:endParaRPr lang="en-US"/>
          </a:p>
        </p:txBody>
      </p:sp>
    </p:spTree>
    <p:extLst>
      <p:ext uri="{BB962C8B-B14F-4D97-AF65-F5344CB8AC3E}">
        <p14:creationId xmlns:p14="http://schemas.microsoft.com/office/powerpoint/2010/main" val="15384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Mamy węzły  interpolacji i wartości w tych węzłach.</a:t>
            </a:r>
          </a:p>
          <a:p>
            <a:r>
              <a:rPr lang="pl-PL"/>
              <a:t>Przez te punkty przechodzi oryginalna funkcja małe f </a:t>
            </a:r>
          </a:p>
          <a:p>
            <a:endParaRPr lang="pl-PL"/>
          </a:p>
          <a:p>
            <a:r>
              <a:rPr lang="en-US"/>
              <a:t>We have interpolation nodes and the values in these nodes.</a:t>
            </a:r>
          </a:p>
          <a:p>
            <a:r>
              <a:rPr lang="en-US"/>
              <a:t>The original lowercase f function passes through these points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a:t>
            </a:fld>
            <a:endParaRPr lang="en-US"/>
          </a:p>
        </p:txBody>
      </p:sp>
    </p:spTree>
    <p:extLst>
      <p:ext uri="{BB962C8B-B14F-4D97-AF65-F5344CB8AC3E}">
        <p14:creationId xmlns:p14="http://schemas.microsoft.com/office/powerpoint/2010/main" val="135614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Tak samo stanie się dla kolejnych iksów, aż do x = x5</a:t>
            </a:r>
          </a:p>
          <a:p>
            <a:endParaRPr lang="pl-PL"/>
          </a:p>
          <a:p>
            <a:r>
              <a:rPr lang="pl-PL"/>
              <a:t>Ostatni wyraz z licznika będzie równy zeru.</a:t>
            </a:r>
          </a:p>
          <a:p>
            <a:endParaRPr lang="pl-PL"/>
          </a:p>
          <a:p>
            <a:endParaRPr lang="pl-PL"/>
          </a:p>
          <a:p>
            <a:r>
              <a:rPr lang="en-US"/>
              <a:t>The same will happen for subsequent x's, up to x = x5</a:t>
            </a:r>
          </a:p>
          <a:p>
            <a:endParaRPr lang="en-US"/>
          </a:p>
          <a:p>
            <a:r>
              <a:rPr lang="en-US"/>
              <a:t>The last term in the numerator will be zero.</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30</a:t>
            </a:fld>
            <a:endParaRPr lang="en-US"/>
          </a:p>
        </p:txBody>
      </p:sp>
    </p:spTree>
    <p:extLst>
      <p:ext uri="{BB962C8B-B14F-4D97-AF65-F5344CB8AC3E}">
        <p14:creationId xmlns:p14="http://schemas.microsoft.com/office/powerpoint/2010/main" val="384279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Tak samo stanie się dla kolejnych iksów, aż do x = x5</a:t>
            </a:r>
          </a:p>
          <a:p>
            <a:endParaRPr lang="pl-PL"/>
          </a:p>
          <a:p>
            <a:r>
              <a:rPr lang="pl-PL"/>
              <a:t>Ostatni wyraz z licznika będzie równy zeru.</a:t>
            </a:r>
          </a:p>
          <a:p>
            <a:endParaRPr lang="pl-PL"/>
          </a:p>
          <a:p>
            <a:r>
              <a:rPr lang="en-US"/>
              <a:t>The same will happen for subsequent x's, up to x = x5</a:t>
            </a:r>
          </a:p>
          <a:p>
            <a:endParaRPr lang="en-US"/>
          </a:p>
          <a:p>
            <a:r>
              <a:rPr lang="en-US"/>
              <a:t>The last term in the numerator will be zero.</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31</a:t>
            </a:fld>
            <a:endParaRPr lang="en-US"/>
          </a:p>
        </p:txBody>
      </p:sp>
    </p:spTree>
    <p:extLst>
      <p:ext uri="{BB962C8B-B14F-4D97-AF65-F5344CB8AC3E}">
        <p14:creationId xmlns:p14="http://schemas.microsoft.com/office/powerpoint/2010/main" val="2553457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Analogicznie do w0 można znaleźć pozostałe wielomiany pomocnicze. Które są równe 1 w odpowiednich węzłach.</a:t>
            </a:r>
          </a:p>
          <a:p>
            <a:r>
              <a:rPr lang="pl-PL"/>
              <a:t>I tak:</a:t>
            </a:r>
          </a:p>
          <a:p>
            <a:r>
              <a:rPr lang="pl-PL"/>
              <a:t>Wielomian w1 ma wartość równą 1 dla węzła w1</a:t>
            </a:r>
          </a:p>
          <a:p>
            <a:r>
              <a:rPr lang="pl-PL"/>
              <a:t>Wielomian w2 ma </a:t>
            </a:r>
            <a:r>
              <a:rPr lang="pl-PL" err="1"/>
              <a:t>waetotość</a:t>
            </a:r>
            <a:r>
              <a:rPr lang="pl-PL"/>
              <a:t> równą 1 dla węzła w2 i analogicznie do poprzedniego wszędzie indziej (dla węzłów) ma wartość równą zero.</a:t>
            </a:r>
          </a:p>
          <a:p>
            <a:endParaRPr lang="pl-PL"/>
          </a:p>
          <a:p>
            <a:r>
              <a:rPr lang="pl-PL"/>
              <a:t>I tak w sposób analogiczny robimy dla pozostałych węzłów.</a:t>
            </a:r>
          </a:p>
          <a:p>
            <a:endParaRPr lang="pl-PL"/>
          </a:p>
          <a:p>
            <a:endParaRPr lang="pl-PL"/>
          </a:p>
          <a:p>
            <a:endParaRPr lang="pl-PL"/>
          </a:p>
          <a:p>
            <a:r>
              <a:rPr lang="en-US"/>
              <a:t>Analogously to w0, you can find the remaining auxiliary polynomials. Which are equal to 1 at the corresponding nodes.</a:t>
            </a:r>
          </a:p>
          <a:p>
            <a:r>
              <a:rPr lang="en-US"/>
              <a:t>And yes:</a:t>
            </a:r>
          </a:p>
          <a:p>
            <a:r>
              <a:rPr lang="en-US"/>
              <a:t>The polynomial w1 has a value equal to 1 for node w1</a:t>
            </a:r>
          </a:p>
          <a:p>
            <a:r>
              <a:rPr lang="en-US"/>
              <a:t>The polynomial w2 has a value equal to 1 for node w2 and, similarly to the previous one, everywhere else (for nodes) it has a value equal to zero.</a:t>
            </a:r>
          </a:p>
          <a:p>
            <a:endParaRPr lang="en-US"/>
          </a:p>
          <a:p>
            <a:r>
              <a:rPr lang="en-US"/>
              <a:t>And we do the same for the remaining nodes.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32</a:t>
            </a:fld>
            <a:endParaRPr lang="en-US"/>
          </a:p>
        </p:txBody>
      </p:sp>
    </p:spTree>
    <p:extLst>
      <p:ext uri="{BB962C8B-B14F-4D97-AF65-F5344CB8AC3E}">
        <p14:creationId xmlns:p14="http://schemas.microsoft.com/office/powerpoint/2010/main" val="299707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Następnie każdy z tych wielomianów trzeba pomnożyć.</a:t>
            </a:r>
          </a:p>
          <a:p>
            <a:r>
              <a:rPr lang="pl-PL"/>
              <a:t>Odpowiednio, wielomian w_0 mnożymy przez wartość funkcji w węźle w0</a:t>
            </a:r>
          </a:p>
          <a:p>
            <a:endParaRPr lang="pl-PL"/>
          </a:p>
          <a:p>
            <a:r>
              <a:rPr lang="pl-PL"/>
              <a:t>Wielomian w1 mnożymy przez wartość funkcji w węźle w1</a:t>
            </a:r>
          </a:p>
          <a:p>
            <a:endParaRPr lang="pl-PL"/>
          </a:p>
          <a:p>
            <a:r>
              <a:rPr lang="pl-PL"/>
              <a:t>I tak dalej, aż do w5 pomnożonego przez wartość funkcji </a:t>
            </a:r>
            <a:r>
              <a:rPr lang="pl-PL" err="1"/>
              <a:t>wwęźle</a:t>
            </a:r>
            <a:r>
              <a:rPr lang="pl-PL"/>
              <a:t> w5</a:t>
            </a:r>
          </a:p>
          <a:p>
            <a:endParaRPr lang="pl-PL"/>
          </a:p>
          <a:p>
            <a:endParaRPr lang="pl-PL"/>
          </a:p>
          <a:p>
            <a:endParaRPr lang="pl-PL"/>
          </a:p>
          <a:p>
            <a:r>
              <a:rPr lang="en-US"/>
              <a:t>Then each of these polynomials needs to be multiplied.</a:t>
            </a:r>
          </a:p>
          <a:p>
            <a:r>
              <a:rPr lang="en-US"/>
              <a:t>Accordingly, we multiply the polynomial w_0 by the value of the function at node w0</a:t>
            </a:r>
          </a:p>
          <a:p>
            <a:endParaRPr lang="en-US"/>
          </a:p>
          <a:p>
            <a:r>
              <a:rPr lang="en-US"/>
              <a:t>We multiply the polynomial w1 by the value of the function in node w1</a:t>
            </a:r>
          </a:p>
          <a:p>
            <a:endParaRPr lang="en-US"/>
          </a:p>
          <a:p>
            <a:r>
              <a:rPr lang="en-US"/>
              <a:t>And so on until w5 multiplied by the value of the function at node w5</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33</a:t>
            </a:fld>
            <a:endParaRPr lang="en-US"/>
          </a:p>
        </p:txBody>
      </p:sp>
    </p:spTree>
    <p:extLst>
      <p:ext uri="{BB962C8B-B14F-4D97-AF65-F5344CB8AC3E}">
        <p14:creationId xmlns:p14="http://schemas.microsoft.com/office/powerpoint/2010/main" val="770210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Następnie należy przeprowadzić sumowanie tych wszystkich składowych wielomianów.</a:t>
            </a:r>
          </a:p>
          <a:p>
            <a:r>
              <a:rPr lang="pl-PL"/>
              <a:t>Tutaj widzimy dodawane do </a:t>
            </a:r>
            <a:r>
              <a:rPr lang="pl-PL" err="1"/>
              <a:t>siebiepo</a:t>
            </a:r>
            <a:r>
              <a:rPr lang="pl-PL"/>
              <a:t> kolei kolejne wielomiany.</a:t>
            </a:r>
          </a:p>
          <a:p>
            <a:endParaRPr lang="pl-PL"/>
          </a:p>
          <a:p>
            <a:r>
              <a:rPr lang="pl-PL"/>
              <a:t>Na koniec otrzymujemy nasz wielomian interpolacyjny </a:t>
            </a:r>
            <a:r>
              <a:rPr lang="pl-PL" err="1"/>
              <a:t>lagranga</a:t>
            </a:r>
            <a:r>
              <a:rPr lang="pl-PL"/>
              <a:t>.</a:t>
            </a:r>
          </a:p>
          <a:p>
            <a:endParaRPr lang="pl-PL"/>
          </a:p>
          <a:p>
            <a:endParaRPr lang="pl-PL"/>
          </a:p>
          <a:p>
            <a:r>
              <a:rPr lang="en-US"/>
              <a:t>Then, you need to sum all these component polynomials.</a:t>
            </a:r>
          </a:p>
          <a:p>
            <a:r>
              <a:rPr lang="en-US"/>
              <a:t>Here we see successive polynomials added together.</a:t>
            </a:r>
          </a:p>
          <a:p>
            <a:endParaRPr lang="en-US"/>
          </a:p>
          <a:p>
            <a:r>
              <a:rPr lang="en-US"/>
              <a:t>Finally, we obtain our </a:t>
            </a:r>
            <a:r>
              <a:rPr lang="en-US" err="1"/>
              <a:t>Lagrangian</a:t>
            </a:r>
            <a:r>
              <a:rPr lang="en-US"/>
              <a:t> interpolation polynomial.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34</a:t>
            </a:fld>
            <a:endParaRPr lang="en-US"/>
          </a:p>
        </p:txBody>
      </p:sp>
    </p:spTree>
    <p:extLst>
      <p:ext uri="{BB962C8B-B14F-4D97-AF65-F5344CB8AC3E}">
        <p14:creationId xmlns:p14="http://schemas.microsoft.com/office/powerpoint/2010/main" val="99322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err="1"/>
              <a:t>Więć</a:t>
            </a:r>
            <a:r>
              <a:rPr lang="pl-PL"/>
              <a:t> jak wygląda cały wzór?</a:t>
            </a:r>
          </a:p>
          <a:p>
            <a:endParaRPr lang="pl-PL"/>
          </a:p>
          <a:p>
            <a:endParaRPr lang="pl-PL"/>
          </a:p>
          <a:p>
            <a:r>
              <a:rPr lang="en-US"/>
              <a:t>So what does the whole pattern look like?</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35</a:t>
            </a:fld>
            <a:endParaRPr lang="en-US"/>
          </a:p>
        </p:txBody>
      </p:sp>
    </p:spTree>
    <p:extLst>
      <p:ext uri="{BB962C8B-B14F-4D97-AF65-F5344CB8AC3E}">
        <p14:creationId xmlns:p14="http://schemas.microsoft.com/office/powerpoint/2010/main" val="3562285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a:p>
            <a:r>
              <a:rPr lang="pl-PL"/>
              <a:t>Mamy tutaj wielomiany </a:t>
            </a:r>
            <a:r>
              <a:rPr lang="pl-PL" err="1"/>
              <a:t>pomocniczne</a:t>
            </a:r>
            <a:r>
              <a:rPr lang="pl-PL"/>
              <a:t> wymnożone przez wartość funkcji.</a:t>
            </a:r>
          </a:p>
          <a:p>
            <a:endParaRPr lang="pl-PL"/>
          </a:p>
          <a:p>
            <a:r>
              <a:rPr lang="pl-PL"/>
              <a:t>Jest to wzór na wielomian dla 6 węzłów.</a:t>
            </a:r>
          </a:p>
          <a:p>
            <a:endParaRPr lang="pl-PL"/>
          </a:p>
          <a:p>
            <a:endParaRPr lang="pl-PL"/>
          </a:p>
          <a:p>
            <a:endParaRPr lang="pl-PL"/>
          </a:p>
          <a:p>
            <a:r>
              <a:rPr lang="en-US"/>
              <a:t>Here we have auxiliary polynomials multiplied by the function value.</a:t>
            </a:r>
          </a:p>
          <a:p>
            <a:endParaRPr lang="en-US"/>
          </a:p>
          <a:p>
            <a:r>
              <a:rPr lang="en-US"/>
              <a:t>This is the polynomial formula for 6 nodes.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36</a:t>
            </a:fld>
            <a:endParaRPr lang="en-US"/>
          </a:p>
        </p:txBody>
      </p:sp>
    </p:spTree>
    <p:extLst>
      <p:ext uri="{BB962C8B-B14F-4D97-AF65-F5344CB8AC3E}">
        <p14:creationId xmlns:p14="http://schemas.microsoft.com/office/powerpoint/2010/main" val="363889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err="1"/>
              <a:t>Więć</a:t>
            </a:r>
            <a:r>
              <a:rPr lang="pl-PL"/>
              <a:t> jak wygląda cały wzór?</a:t>
            </a:r>
          </a:p>
          <a:p>
            <a:endParaRPr lang="pl-PL"/>
          </a:p>
          <a:p>
            <a:r>
              <a:rPr lang="pl-PL"/>
              <a:t>Jest to prosty wzór dotyczący samego </a:t>
            </a:r>
            <a:r>
              <a:rPr lang="pl-PL" err="1"/>
              <a:t>wielomianu,w</a:t>
            </a:r>
            <a:r>
              <a:rPr lang="pl-PL"/>
              <a:t> którego skład wchodzą wielomiany pomocnicze</a:t>
            </a:r>
          </a:p>
          <a:p>
            <a:endParaRPr lang="pl-PL"/>
          </a:p>
          <a:p>
            <a:r>
              <a:rPr lang="pl-PL"/>
              <a:t>Natomiast wielomiany pomocnicze są opisane zgodnie z składnikami tej sumy</a:t>
            </a:r>
          </a:p>
          <a:p>
            <a:endParaRPr lang="pl-PL"/>
          </a:p>
          <a:p>
            <a:r>
              <a:rPr lang="pl-PL"/>
              <a:t>Zauważcie że jest tutaj usunięty człon xi zarówno z licznika jak i mianownika, </a:t>
            </a:r>
          </a:p>
          <a:p>
            <a:r>
              <a:rPr lang="pl-PL"/>
              <a:t>Ponieważ wtedy byłby w tym węźle równy ZERO.</a:t>
            </a:r>
          </a:p>
          <a:p>
            <a:endParaRPr lang="pl-PL"/>
          </a:p>
          <a:p>
            <a:r>
              <a:rPr lang="pl-PL"/>
              <a:t>Więc go tutaj nie ma.</a:t>
            </a:r>
          </a:p>
          <a:p>
            <a:endParaRPr lang="pl-PL"/>
          </a:p>
          <a:p>
            <a:r>
              <a:rPr lang="pl-PL"/>
              <a:t>Przypominam że wielomiany pomocnicze mają </a:t>
            </a:r>
            <a:r>
              <a:rPr lang="pl-PL" err="1"/>
              <a:t>Nty</a:t>
            </a:r>
            <a:r>
              <a:rPr lang="pl-PL"/>
              <a:t> stopień, bo n razy mnożymy przez siebie X</a:t>
            </a:r>
          </a:p>
          <a:p>
            <a:endParaRPr lang="pl-PL"/>
          </a:p>
          <a:p>
            <a:r>
              <a:rPr lang="pl-PL"/>
              <a:t>Więc jest to wzór wyznaczający wielomian interpolacyjny przechodzący przez węzły interpolacji.</a:t>
            </a:r>
          </a:p>
          <a:p>
            <a:endParaRPr lang="pl-PL"/>
          </a:p>
          <a:p>
            <a:endParaRPr lang="pl-PL"/>
          </a:p>
          <a:p>
            <a:endParaRPr lang="pl-PL"/>
          </a:p>
          <a:p>
            <a:endParaRPr lang="pl-PL"/>
          </a:p>
          <a:p>
            <a:endParaRPr lang="pl-PL"/>
          </a:p>
          <a:p>
            <a:r>
              <a:rPr lang="en-US"/>
              <a:t>So what does the whole pattern look like?</a:t>
            </a:r>
          </a:p>
          <a:p>
            <a:endParaRPr lang="en-US"/>
          </a:p>
          <a:p>
            <a:r>
              <a:rPr lang="en-US"/>
              <a:t>This is a simple formula for the polynomial itself, which includes auxiliary polynomials</a:t>
            </a:r>
          </a:p>
          <a:p>
            <a:endParaRPr lang="en-US"/>
          </a:p>
          <a:p>
            <a:r>
              <a:rPr lang="en-US"/>
              <a:t>However, auxiliary polynomials are described according to the components of this sum</a:t>
            </a:r>
          </a:p>
          <a:p>
            <a:endParaRPr lang="en-US"/>
          </a:p>
          <a:p>
            <a:r>
              <a:rPr lang="en-US"/>
              <a:t>Notice that the xi term is removed from both the numerator and the denominator,</a:t>
            </a:r>
          </a:p>
          <a:p>
            <a:r>
              <a:rPr lang="en-US"/>
              <a:t>Because then it would be equal to ZERO at this node.</a:t>
            </a:r>
          </a:p>
          <a:p>
            <a:endParaRPr lang="en-US"/>
          </a:p>
          <a:p>
            <a:r>
              <a:rPr lang="en-US"/>
              <a:t>So he's not here.</a:t>
            </a:r>
          </a:p>
          <a:p>
            <a:endParaRPr lang="en-US"/>
          </a:p>
          <a:p>
            <a:r>
              <a:rPr lang="en-US"/>
              <a:t>Let me remind you that auxiliary polynomials have Nth degree, because we multiply X by itself n times</a:t>
            </a:r>
          </a:p>
          <a:p>
            <a:endParaRPr lang="en-US"/>
          </a:p>
          <a:p>
            <a:r>
              <a:rPr lang="en-US"/>
              <a:t>So this is a formula that determines the interpolation polynomial passing through the interpolation nodes.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37</a:t>
            </a:fld>
            <a:endParaRPr lang="en-US"/>
          </a:p>
        </p:txBody>
      </p:sp>
    </p:spTree>
    <p:extLst>
      <p:ext uri="{BB962C8B-B14F-4D97-AF65-F5344CB8AC3E}">
        <p14:creationId xmlns:p14="http://schemas.microsoft.com/office/powerpoint/2010/main" val="3468704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Zobaczmy jak wygląda ten wzór dla konkretnych przypadków. </a:t>
            </a:r>
          </a:p>
          <a:p>
            <a:endParaRPr lang="pl-PL"/>
          </a:p>
          <a:p>
            <a:r>
              <a:rPr lang="pl-PL"/>
              <a:t>Oczywiście wiemy że przez dwa punkty da się przeprowadzić prostą w jeden konkretny sposób.</a:t>
            </a:r>
          </a:p>
          <a:p>
            <a:endParaRPr lang="pl-PL"/>
          </a:p>
          <a:p>
            <a:r>
              <a:rPr lang="pl-PL"/>
              <a:t>Więc w tym wzorze mamy dwa węzły w punktach x0</a:t>
            </a:r>
          </a:p>
          <a:p>
            <a:r>
              <a:rPr lang="pl-PL"/>
              <a:t>A drugi w punkcie x1 f(x1) </a:t>
            </a:r>
          </a:p>
          <a:p>
            <a:endParaRPr lang="pl-PL"/>
          </a:p>
          <a:p>
            <a:r>
              <a:rPr lang="pl-PL"/>
              <a:t>Więc teraz, jeżeli chcecie np. rozwiązać układ równań- znaleźć prostą przechodzącą przez dwa punkty, to możecie skorzystać tutaj z tego wielomianu. Możecie do tego wzoru podstawić odpowiednie wartości :0 a potem uprościć zapis.</a:t>
            </a:r>
          </a:p>
          <a:p>
            <a:endParaRPr lang="pl-PL"/>
          </a:p>
          <a:p>
            <a:endParaRPr lang="pl-PL"/>
          </a:p>
          <a:p>
            <a:endParaRPr lang="pl-PL"/>
          </a:p>
          <a:p>
            <a:endParaRPr lang="pl-PL"/>
          </a:p>
          <a:p>
            <a:endParaRPr lang="pl-PL"/>
          </a:p>
          <a:p>
            <a:r>
              <a:rPr lang="en-US"/>
              <a:t>Let's see what this formula looks like for specific cases.</a:t>
            </a:r>
          </a:p>
          <a:p>
            <a:endParaRPr lang="en-US"/>
          </a:p>
          <a:p>
            <a:r>
              <a:rPr lang="en-US"/>
              <a:t>Of course, we know that a straight line can be drawn through two points in one specific way.</a:t>
            </a:r>
          </a:p>
          <a:p>
            <a:endParaRPr lang="en-US"/>
          </a:p>
          <a:p>
            <a:r>
              <a:rPr lang="en-US"/>
              <a:t>So in this formula we have two nodes at x0</a:t>
            </a:r>
          </a:p>
          <a:p>
            <a:r>
              <a:rPr lang="en-US"/>
              <a:t>And the second one at point x1 f(x1)</a:t>
            </a:r>
          </a:p>
          <a:p>
            <a:endParaRPr lang="en-US"/>
          </a:p>
          <a:p>
            <a:r>
              <a:rPr lang="en-US"/>
              <a:t>So now, if you want to, for example, solve a system of equations - find a straight line passing through two points, you can use this polynomial here. You can substitute the appropriate values :0 into this formula and then simplify the notation.</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38</a:t>
            </a:fld>
            <a:endParaRPr lang="en-US"/>
          </a:p>
        </p:txBody>
      </p:sp>
    </p:spTree>
    <p:extLst>
      <p:ext uri="{BB962C8B-B14F-4D97-AF65-F5344CB8AC3E}">
        <p14:creationId xmlns:p14="http://schemas.microsoft.com/office/powerpoint/2010/main" val="2175389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Mamy wtedy </a:t>
            </a:r>
            <a:r>
              <a:rPr lang="pl-PL" err="1"/>
              <a:t>trzywęzły</a:t>
            </a:r>
            <a:r>
              <a:rPr lang="pl-PL"/>
              <a:t> i zapisujemy kolejno f(x0) pomnożone przez </a:t>
            </a:r>
          </a:p>
          <a:p>
            <a:r>
              <a:rPr lang="pl-PL"/>
              <a:t>W liczniku x- x1 </a:t>
            </a:r>
          </a:p>
          <a:p>
            <a:r>
              <a:rPr lang="pl-PL"/>
              <a:t>X-x2</a:t>
            </a:r>
          </a:p>
          <a:p>
            <a:r>
              <a:rPr lang="pl-PL"/>
              <a:t>A w mianowniku x0 –x1</a:t>
            </a:r>
          </a:p>
          <a:p>
            <a:r>
              <a:rPr lang="pl-PL"/>
              <a:t>X0-x2</a:t>
            </a:r>
          </a:p>
          <a:p>
            <a:endParaRPr lang="pl-PL"/>
          </a:p>
          <a:p>
            <a:r>
              <a:rPr lang="pl-PL"/>
              <a:t>W kolejnym składniku</a:t>
            </a:r>
          </a:p>
          <a:p>
            <a:r>
              <a:rPr lang="pl-PL"/>
              <a:t>F(x1)</a:t>
            </a:r>
          </a:p>
          <a:p>
            <a:r>
              <a:rPr lang="pl-PL"/>
              <a:t>A potem w liczniku </a:t>
            </a:r>
            <a:r>
              <a:rPr lang="pl-PL" err="1"/>
              <a:t>mnożmy</a:t>
            </a:r>
            <a:r>
              <a:rPr lang="pl-PL"/>
              <a:t> różnice x i kolejnych x z indexem ale bez x1</a:t>
            </a:r>
          </a:p>
          <a:p>
            <a:r>
              <a:rPr lang="pl-PL"/>
              <a:t>A w mianowniku podobnie jak wcześniej.</a:t>
            </a:r>
          </a:p>
          <a:p>
            <a:endParaRPr lang="pl-PL"/>
          </a:p>
          <a:p>
            <a:endParaRPr lang="pl-PL"/>
          </a:p>
          <a:p>
            <a:endParaRPr lang="pl-PL"/>
          </a:p>
          <a:p>
            <a:endParaRPr lang="pl-PL"/>
          </a:p>
          <a:p>
            <a:r>
              <a:rPr lang="en-US"/>
              <a:t>We then have three nodes and we write f(x0) multiplied by</a:t>
            </a:r>
          </a:p>
          <a:p>
            <a:r>
              <a:rPr lang="en-US"/>
              <a:t>In the numerator x- x1</a:t>
            </a:r>
          </a:p>
          <a:p>
            <a:r>
              <a:rPr lang="en-US"/>
              <a:t>X-x2</a:t>
            </a:r>
          </a:p>
          <a:p>
            <a:r>
              <a:rPr lang="en-US"/>
              <a:t>And in the denominator x0 –x1</a:t>
            </a:r>
          </a:p>
          <a:p>
            <a:r>
              <a:rPr lang="en-US"/>
              <a:t>X0-x2</a:t>
            </a:r>
          </a:p>
          <a:p>
            <a:endParaRPr lang="en-US"/>
          </a:p>
          <a:p>
            <a:r>
              <a:rPr lang="en-US"/>
              <a:t>In the next ingredient</a:t>
            </a:r>
          </a:p>
          <a:p>
            <a:r>
              <a:rPr lang="en-US"/>
              <a:t>F(x1)</a:t>
            </a:r>
          </a:p>
          <a:p>
            <a:r>
              <a:rPr lang="en-US"/>
              <a:t>And then in the numerator, let's multiply the differences of x and subsequent x with index but without x1</a:t>
            </a:r>
          </a:p>
          <a:p>
            <a:r>
              <a:rPr lang="en-US"/>
              <a:t>And in the denominator the same as before.</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39</a:t>
            </a:fld>
            <a:endParaRPr lang="en-US"/>
          </a:p>
        </p:txBody>
      </p:sp>
    </p:spTree>
    <p:extLst>
      <p:ext uri="{BB962C8B-B14F-4D97-AF65-F5344CB8AC3E}">
        <p14:creationId xmlns:p14="http://schemas.microsoft.com/office/powerpoint/2010/main" val="46658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Np. niech ta oryginalna funkcja ma przebieg tak jak na tym wykresie</a:t>
            </a:r>
          </a:p>
          <a:p>
            <a:endParaRPr lang="pl-PL"/>
          </a:p>
          <a:p>
            <a:r>
              <a:rPr lang="pl-PL"/>
              <a:t>Chcemy znaleźć funkcję interpolującą, która będzie miała w tych punktach dokładnie takie wartości jak funkcja interpolowana.</a:t>
            </a:r>
          </a:p>
          <a:p>
            <a:r>
              <a:rPr lang="pl-PL"/>
              <a:t>Ale nie definiujemy jakie ta funkcja ma mieć wartości w innych punktach.</a:t>
            </a:r>
          </a:p>
          <a:p>
            <a:endParaRPr lang="pl-PL"/>
          </a:p>
          <a:p>
            <a:r>
              <a:rPr lang="en-US"/>
              <a:t>For example, let this original function run as in this graph</a:t>
            </a:r>
          </a:p>
          <a:p>
            <a:endParaRPr lang="en-US"/>
          </a:p>
          <a:p>
            <a:r>
              <a:rPr lang="en-US"/>
              <a:t>We want to find an interpolating function that will have exactly the same values as the interpolated function at these points.</a:t>
            </a:r>
          </a:p>
          <a:p>
            <a:r>
              <a:rPr lang="en-US"/>
              <a:t>But we do not define what values this function should have at other points.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a:t>
            </a:fld>
            <a:endParaRPr lang="en-US"/>
          </a:p>
        </p:txBody>
      </p:sp>
    </p:spTree>
    <p:extLst>
      <p:ext uri="{BB962C8B-B14F-4D97-AF65-F5344CB8AC3E}">
        <p14:creationId xmlns:p14="http://schemas.microsoft.com/office/powerpoint/2010/main" val="497986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Spróbujmy zrobić taki przykład.</a:t>
            </a:r>
          </a:p>
          <a:p>
            <a:endParaRPr lang="pl-PL"/>
          </a:p>
          <a:p>
            <a:r>
              <a:rPr lang="pl-PL"/>
              <a:t>Przeczytać wartości z tablicy</a:t>
            </a:r>
          </a:p>
          <a:p>
            <a:endParaRPr lang="pl-PL"/>
          </a:p>
          <a:p>
            <a:r>
              <a:rPr lang="pl-PL"/>
              <a:t>Mamy 4 </a:t>
            </a:r>
            <a:r>
              <a:rPr lang="pl-PL" err="1"/>
              <a:t>wężły</a:t>
            </a:r>
            <a:endParaRPr lang="pl-PL"/>
          </a:p>
          <a:p>
            <a:endParaRPr lang="pl-PL"/>
          </a:p>
          <a:p>
            <a:r>
              <a:rPr lang="pl-PL"/>
              <a:t>Więc suma będzie od i=0 do i=3.</a:t>
            </a:r>
          </a:p>
          <a:p>
            <a:endParaRPr lang="pl-PL"/>
          </a:p>
          <a:p>
            <a:r>
              <a:rPr lang="pl-PL"/>
              <a:t>Nazywamy te węzły odpowiednio w0 do w3</a:t>
            </a:r>
          </a:p>
          <a:p>
            <a:endParaRPr lang="pl-PL"/>
          </a:p>
          <a:p>
            <a:endParaRPr lang="pl-PL"/>
          </a:p>
          <a:p>
            <a:r>
              <a:rPr lang="en-US"/>
              <a:t>Let's try to make such an example.</a:t>
            </a:r>
          </a:p>
          <a:p>
            <a:endParaRPr lang="en-US"/>
          </a:p>
          <a:p>
            <a:r>
              <a:rPr lang="en-US"/>
              <a:t>Read the values from the table</a:t>
            </a:r>
          </a:p>
          <a:p>
            <a:endParaRPr lang="en-US"/>
          </a:p>
          <a:p>
            <a:r>
              <a:rPr lang="en-US"/>
              <a:t>We have 4 nodes</a:t>
            </a:r>
          </a:p>
          <a:p>
            <a:endParaRPr lang="en-US"/>
          </a:p>
          <a:p>
            <a:r>
              <a:rPr lang="en-US"/>
              <a:t>So the sum will be from </a:t>
            </a:r>
            <a:r>
              <a:rPr lang="en-US" err="1"/>
              <a:t>i</a:t>
            </a:r>
            <a:r>
              <a:rPr lang="en-US"/>
              <a:t>=0 to </a:t>
            </a:r>
            <a:r>
              <a:rPr lang="en-US" err="1"/>
              <a:t>i</a:t>
            </a:r>
            <a:r>
              <a:rPr lang="en-US"/>
              <a:t>=3.</a:t>
            </a:r>
          </a:p>
          <a:p>
            <a:endParaRPr lang="en-US"/>
          </a:p>
          <a:p>
            <a:r>
              <a:rPr lang="en-US"/>
              <a:t>We call these nodes w0 to w3, respectively</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40</a:t>
            </a:fld>
            <a:endParaRPr lang="en-US"/>
          </a:p>
        </p:txBody>
      </p:sp>
    </p:spTree>
    <p:extLst>
      <p:ext uri="{BB962C8B-B14F-4D97-AF65-F5344CB8AC3E}">
        <p14:creationId xmlns:p14="http://schemas.microsoft.com/office/powerpoint/2010/main" val="273936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No i wykonujemy obliczenia na podstawie wzorów.</a:t>
            </a:r>
          </a:p>
          <a:p>
            <a:endParaRPr lang="pl-PL"/>
          </a:p>
          <a:p>
            <a:r>
              <a:rPr lang="pl-PL"/>
              <a:t>Przeprowadzamy obliczenia i uzyskujemy taki wielomian jak na slajdzie.</a:t>
            </a:r>
          </a:p>
          <a:p>
            <a:endParaRPr lang="pl-PL"/>
          </a:p>
          <a:p>
            <a:endParaRPr lang="pl-PL"/>
          </a:p>
          <a:p>
            <a:r>
              <a:rPr lang="en-US"/>
              <a:t>And we make calculations based on formulas.</a:t>
            </a:r>
          </a:p>
          <a:p>
            <a:endParaRPr lang="en-US"/>
          </a:p>
          <a:p>
            <a:r>
              <a:rPr lang="en-US"/>
              <a:t>We carry out the calculations and obtain the polynomial as in the slide.</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41</a:t>
            </a:fld>
            <a:endParaRPr lang="en-US"/>
          </a:p>
        </p:txBody>
      </p:sp>
    </p:spTree>
    <p:extLst>
      <p:ext uri="{BB962C8B-B14F-4D97-AF65-F5344CB8AC3E}">
        <p14:creationId xmlns:p14="http://schemas.microsoft.com/office/powerpoint/2010/main" val="425634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Tę samą operację </a:t>
            </a:r>
            <a:r>
              <a:rPr lang="pl-PL" err="1"/>
              <a:t>powtażamy</a:t>
            </a:r>
            <a:r>
              <a:rPr lang="pl-PL"/>
              <a:t> dla kolejnych węzłów</a:t>
            </a:r>
          </a:p>
          <a:p>
            <a:endParaRPr lang="pl-PL"/>
          </a:p>
          <a:p>
            <a:r>
              <a:rPr lang="pl-PL"/>
              <a:t>Dla w1 uzyskujemy (czytaj działanie)</a:t>
            </a:r>
          </a:p>
          <a:p>
            <a:endParaRPr lang="pl-PL"/>
          </a:p>
          <a:p>
            <a:endParaRPr lang="pl-PL"/>
          </a:p>
          <a:p>
            <a:r>
              <a:rPr lang="en-US"/>
              <a:t>We repeat the same operation for subsequent nodes</a:t>
            </a:r>
          </a:p>
          <a:p>
            <a:endParaRPr lang="en-US"/>
          </a:p>
          <a:p>
            <a:r>
              <a:rPr lang="en-US"/>
              <a:t>For w1 we get (read action)</a:t>
            </a:r>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42</a:t>
            </a:fld>
            <a:endParaRPr lang="en-US"/>
          </a:p>
        </p:txBody>
      </p:sp>
    </p:spTree>
    <p:extLst>
      <p:ext uri="{BB962C8B-B14F-4D97-AF65-F5344CB8AC3E}">
        <p14:creationId xmlns:p14="http://schemas.microsoft.com/office/powerpoint/2010/main" val="4144151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a:p>
            <a:r>
              <a:rPr lang="pl-PL"/>
              <a:t>Dla w2 uzyskujemy (czytaj działanie)</a:t>
            </a:r>
          </a:p>
          <a:p>
            <a:endParaRPr lang="pl-PL"/>
          </a:p>
          <a:p>
            <a:endParaRPr lang="pl-PL"/>
          </a:p>
          <a:p>
            <a:r>
              <a:rPr lang="en-US"/>
              <a:t>For w2 we get (read action)</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43</a:t>
            </a:fld>
            <a:endParaRPr lang="en-US"/>
          </a:p>
        </p:txBody>
      </p:sp>
    </p:spTree>
    <p:extLst>
      <p:ext uri="{BB962C8B-B14F-4D97-AF65-F5344CB8AC3E}">
        <p14:creationId xmlns:p14="http://schemas.microsoft.com/office/powerpoint/2010/main" val="513401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No i wreszcie dla w3 </a:t>
            </a:r>
          </a:p>
          <a:p>
            <a:endParaRPr lang="pl-PL"/>
          </a:p>
          <a:p>
            <a:r>
              <a:rPr lang="pl-PL"/>
              <a:t>And </a:t>
            </a:r>
            <a:r>
              <a:rPr lang="pl-PL" err="1"/>
              <a:t>finally</a:t>
            </a:r>
            <a:r>
              <a:rPr lang="pl-PL"/>
              <a:t> for w3</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44</a:t>
            </a:fld>
            <a:endParaRPr lang="en-US"/>
          </a:p>
        </p:txBody>
      </p:sp>
    </p:spTree>
    <p:extLst>
      <p:ext uri="{BB962C8B-B14F-4D97-AF65-F5344CB8AC3E}">
        <p14:creationId xmlns:p14="http://schemas.microsoft.com/office/powerpoint/2010/main" val="4219610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No i teraz wartości tych wielomianów pomocniczy mnożymy przez wartość funkcji w poszczególnych węzłach.</a:t>
            </a:r>
          </a:p>
          <a:p>
            <a:endParaRPr lang="pl-PL"/>
          </a:p>
          <a:p>
            <a:r>
              <a:rPr lang="pl-PL"/>
              <a:t>I otrzymujemy taką funkcję, dla zadanej na początku tablicy wartości.</a:t>
            </a:r>
          </a:p>
          <a:p>
            <a:endParaRPr lang="pl-PL"/>
          </a:p>
          <a:p>
            <a:endParaRPr lang="pl-PL"/>
          </a:p>
          <a:p>
            <a:r>
              <a:rPr lang="en-US"/>
              <a:t>And now we multiply the values of these auxiliary polynomials by the value of the function in individual nodes.</a:t>
            </a:r>
          </a:p>
          <a:p>
            <a:endParaRPr lang="en-US"/>
          </a:p>
          <a:p>
            <a:r>
              <a:rPr lang="en-US"/>
              <a:t>And we get such a function for the value given at the beginning of the array.</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45</a:t>
            </a:fld>
            <a:endParaRPr lang="en-US"/>
          </a:p>
        </p:txBody>
      </p:sp>
    </p:spTree>
    <p:extLst>
      <p:ext uri="{BB962C8B-B14F-4D97-AF65-F5344CB8AC3E}">
        <p14:creationId xmlns:p14="http://schemas.microsoft.com/office/powerpoint/2010/main" val="2050666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Mamy tutaj trochę inną sytuację.</a:t>
            </a:r>
          </a:p>
          <a:p>
            <a:r>
              <a:rPr lang="pl-PL"/>
              <a:t>Mamy tutaj wzór funkcji.</a:t>
            </a:r>
          </a:p>
          <a:p>
            <a:endParaRPr lang="pl-PL"/>
          </a:p>
          <a:p>
            <a:r>
              <a:rPr lang="pl-PL"/>
              <a:t>Czyli możemy wybrać dowolne węzły.</a:t>
            </a:r>
          </a:p>
          <a:p>
            <a:endParaRPr lang="pl-PL"/>
          </a:p>
          <a:p>
            <a:r>
              <a:rPr lang="pl-PL"/>
              <a:t>Możemy je wybrać tak, żeby obliczenia nie były bardzo skomplikowane.</a:t>
            </a:r>
          </a:p>
          <a:p>
            <a:r>
              <a:rPr lang="pl-PL"/>
              <a:t>Ale bardziej chodzi o to, żeby wybrać takie węzły, w których uzyskana wartość funkcji będzie jak najbardziej dokładna- dzięki temu błąd interpolacji o którym będę też mówił, będzie mniejszy.</a:t>
            </a:r>
          </a:p>
          <a:p>
            <a:r>
              <a:rPr lang="pl-PL"/>
              <a:t>Wiemy że błędy działań zwiększają błędy, ale powinno się wybrać jak najlepsze węzły.</a:t>
            </a:r>
          </a:p>
          <a:p>
            <a:endParaRPr lang="pl-PL"/>
          </a:p>
          <a:p>
            <a:endParaRPr lang="pl-PL"/>
          </a:p>
          <a:p>
            <a:endParaRPr lang="pl-PL"/>
          </a:p>
          <a:p>
            <a:endParaRPr lang="pl-PL"/>
          </a:p>
          <a:p>
            <a:r>
              <a:rPr lang="en-US"/>
              <a:t>We have a slightly different situation here.</a:t>
            </a:r>
          </a:p>
          <a:p>
            <a:r>
              <a:rPr lang="en-US"/>
              <a:t>We have a function pattern here.</a:t>
            </a:r>
          </a:p>
          <a:p>
            <a:endParaRPr lang="en-US"/>
          </a:p>
          <a:p>
            <a:r>
              <a:rPr lang="en-US"/>
              <a:t>So we can choose any nodes.</a:t>
            </a:r>
          </a:p>
          <a:p>
            <a:endParaRPr lang="en-US"/>
          </a:p>
          <a:p>
            <a:r>
              <a:rPr lang="en-US"/>
              <a:t>We can choose them so that the calculations are not very complicated.</a:t>
            </a:r>
          </a:p>
          <a:p>
            <a:r>
              <a:rPr lang="en-US"/>
              <a:t>But it's more about choosing nodes in which the obtained function value will be as accurate as possible - thanks to this, the interpolation error, which I will also talk about, will be smaller.</a:t>
            </a:r>
          </a:p>
          <a:p>
            <a:r>
              <a:rPr lang="en-US"/>
              <a:t>We know that action errors increase errors, but the best nodes should be selected.</a:t>
            </a:r>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46</a:t>
            </a:fld>
            <a:endParaRPr lang="en-US"/>
          </a:p>
        </p:txBody>
      </p:sp>
    </p:spTree>
    <p:extLst>
      <p:ext uri="{BB962C8B-B14F-4D97-AF65-F5344CB8AC3E}">
        <p14:creationId xmlns:p14="http://schemas.microsoft.com/office/powerpoint/2010/main" val="1049123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47</a:t>
            </a:fld>
            <a:endParaRPr lang="en-US"/>
          </a:p>
        </p:txBody>
      </p:sp>
    </p:spTree>
    <p:extLst>
      <p:ext uri="{BB962C8B-B14F-4D97-AF65-F5344CB8AC3E}">
        <p14:creationId xmlns:p14="http://schemas.microsoft.com/office/powerpoint/2010/main" val="651319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Możemy </a:t>
            </a:r>
            <a:r>
              <a:rPr lang="pl-PL" err="1"/>
              <a:t>stowrzyć</a:t>
            </a:r>
            <a:r>
              <a:rPr lang="pl-PL"/>
              <a:t> sobie taką tablicę w naszym programie </a:t>
            </a:r>
          </a:p>
          <a:p>
            <a:endParaRPr lang="pl-PL"/>
          </a:p>
          <a:p>
            <a:r>
              <a:rPr lang="pl-PL"/>
              <a:t>W tej tablicy w każdym rzędzie są wartości, które będziemy wpisywać w mianowniku wielomianu ( </a:t>
            </a:r>
            <a:r>
              <a:rPr lang="pl-PL" err="1"/>
              <a:t>podkreślićpierwszy</a:t>
            </a:r>
            <a:r>
              <a:rPr lang="pl-PL"/>
              <a:t> wiersz)</a:t>
            </a:r>
          </a:p>
          <a:p>
            <a:endParaRPr lang="pl-PL"/>
          </a:p>
          <a:p>
            <a:r>
              <a:rPr lang="pl-PL"/>
              <a:t>Natomiast na przekątnej są wartości które wpiszemy </a:t>
            </a:r>
            <a:r>
              <a:rPr lang="pl-PL" err="1"/>
              <a:t>wliczniku</a:t>
            </a:r>
            <a:r>
              <a:rPr lang="pl-PL"/>
              <a:t> (podkreślić na zielono przekątną)</a:t>
            </a:r>
          </a:p>
          <a:p>
            <a:endParaRPr lang="pl-PL"/>
          </a:p>
          <a:p>
            <a:r>
              <a:rPr lang="pl-PL"/>
              <a:t>W obu przypadkach oczywiście pomijamy miejsce </a:t>
            </a:r>
            <a:r>
              <a:rPr lang="pl-PL" err="1"/>
              <a:t>rpzecięcia</a:t>
            </a:r>
            <a:r>
              <a:rPr lang="pl-PL"/>
              <a:t>.</a:t>
            </a:r>
          </a:p>
          <a:p>
            <a:endParaRPr lang="pl-PL"/>
          </a:p>
          <a:p>
            <a:endParaRPr lang="pl-PL"/>
          </a:p>
          <a:p>
            <a:r>
              <a:rPr lang="pl-PL"/>
              <a:t>W obliczeniach oczywiście możemy pominąć ten element, żeby sprawiało nam to problemów.</a:t>
            </a:r>
          </a:p>
          <a:p>
            <a:endParaRPr lang="pl-PL"/>
          </a:p>
          <a:p>
            <a:endParaRPr lang="pl-PL"/>
          </a:p>
          <a:p>
            <a:r>
              <a:rPr lang="pl-PL"/>
              <a:t>Oczywiście konstruując tę macierz, podstawiamy pod X właściwe wartości, .</a:t>
            </a:r>
          </a:p>
          <a:p>
            <a:endParaRPr lang="pl-PL"/>
          </a:p>
          <a:p>
            <a:endParaRPr lang="pl-PL"/>
          </a:p>
          <a:p>
            <a:r>
              <a:rPr lang="pl-PL"/>
              <a:t>Jest to szybka i najbardziej </a:t>
            </a:r>
            <a:r>
              <a:rPr lang="pl-PL" err="1"/>
              <a:t>dokłądna</a:t>
            </a:r>
            <a:r>
              <a:rPr lang="pl-PL"/>
              <a:t> procedura do szukania wartości pomiędzy węzłami interpolacji.</a:t>
            </a:r>
          </a:p>
          <a:p>
            <a:endParaRPr lang="pl-PL"/>
          </a:p>
          <a:p>
            <a:endParaRPr lang="pl-PL"/>
          </a:p>
          <a:p>
            <a:r>
              <a:rPr lang="en-US"/>
              <a:t>We can create such an array in our program</a:t>
            </a:r>
          </a:p>
          <a:p>
            <a:endParaRPr lang="en-US"/>
          </a:p>
          <a:p>
            <a:r>
              <a:rPr lang="en-US"/>
              <a:t>In this table, each row contains the values that we will enter in the denominator of the polynomial (underline the first row)</a:t>
            </a:r>
          </a:p>
          <a:p>
            <a:endParaRPr lang="en-US"/>
          </a:p>
          <a:p>
            <a:r>
              <a:rPr lang="en-US"/>
              <a:t>However, on the diagonal there are the values ​​that we will enter in the numerator (underline the diagonal in green)</a:t>
            </a:r>
          </a:p>
          <a:p>
            <a:endParaRPr lang="en-US"/>
          </a:p>
          <a:p>
            <a:r>
              <a:rPr lang="en-US"/>
              <a:t>In both cases, of course, we ignore the intersection.</a:t>
            </a:r>
          </a:p>
          <a:p>
            <a:endParaRPr lang="en-US"/>
          </a:p>
          <a:p>
            <a:endParaRPr lang="en-US"/>
          </a:p>
          <a:p>
            <a:r>
              <a:rPr lang="en-US"/>
              <a:t>Of course, we can omit this element in the calculations, so that it causes us problems.</a:t>
            </a:r>
          </a:p>
          <a:p>
            <a:endParaRPr lang="en-US"/>
          </a:p>
          <a:p>
            <a:endParaRPr lang="en-US"/>
          </a:p>
          <a:p>
            <a:r>
              <a:rPr lang="en-US"/>
              <a:t>Of course, when constructing this matrix, we substitute the appropriate values for X, .</a:t>
            </a:r>
          </a:p>
          <a:p>
            <a:endParaRPr lang="en-US"/>
          </a:p>
          <a:p>
            <a:endParaRPr lang="en-US"/>
          </a:p>
          <a:p>
            <a:r>
              <a:rPr lang="en-US"/>
              <a:t>This is the fastest and most accurate procedure for finding values between interpolation nodes.</a:t>
            </a:r>
            <a:endParaRPr lang="pl-PL"/>
          </a:p>
          <a:p>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48</a:t>
            </a:fld>
            <a:endParaRPr lang="en-US"/>
          </a:p>
        </p:txBody>
      </p:sp>
    </p:spTree>
    <p:extLst>
      <p:ext uri="{BB962C8B-B14F-4D97-AF65-F5344CB8AC3E}">
        <p14:creationId xmlns:p14="http://schemas.microsoft.com/office/powerpoint/2010/main" val="2566897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Jeżeli wybierzemy węzły w tych punktach to otrzymamy ten (ten czerwony)</a:t>
            </a:r>
          </a:p>
          <a:p>
            <a:endParaRPr lang="pl-PL"/>
          </a:p>
          <a:p>
            <a:r>
              <a:rPr lang="pl-PL"/>
              <a:t>Natomiast jeżeli </a:t>
            </a:r>
            <a:r>
              <a:rPr lang="pl-PL" err="1"/>
              <a:t>wybierzmey</a:t>
            </a:r>
            <a:r>
              <a:rPr lang="pl-PL"/>
              <a:t> w tych to otrzymamy inny wielomian ( pokazać czerwony po lewej)</a:t>
            </a:r>
          </a:p>
          <a:p>
            <a:endParaRPr lang="pl-PL"/>
          </a:p>
          <a:p>
            <a:r>
              <a:rPr lang="pl-PL"/>
              <a:t>Oczywiście kwestią do ustalenia jest wybranie tych węzłów interpolacyjnych.</a:t>
            </a:r>
          </a:p>
          <a:p>
            <a:endParaRPr lang="pl-PL"/>
          </a:p>
          <a:p>
            <a:r>
              <a:rPr lang="pl-PL"/>
              <a:t>Ale od naszego wyboru węzłów będzie zależał błąd interpolacji.</a:t>
            </a:r>
          </a:p>
          <a:p>
            <a:endParaRPr lang="pl-PL"/>
          </a:p>
          <a:p>
            <a:r>
              <a:rPr lang="pl-PL"/>
              <a:t>Będzie to różnica między wartością funkcji </a:t>
            </a:r>
            <a:r>
              <a:rPr lang="pl-PL" err="1"/>
              <a:t>interpoluowanej</a:t>
            </a:r>
            <a:r>
              <a:rPr lang="pl-PL"/>
              <a:t> a naszym wielomianem.</a:t>
            </a:r>
          </a:p>
          <a:p>
            <a:endParaRPr lang="pl-PL"/>
          </a:p>
          <a:p>
            <a:endParaRPr lang="pl-PL"/>
          </a:p>
          <a:p>
            <a:r>
              <a:rPr lang="en-US"/>
              <a:t>If we select nodes at these points we will get this one (the red one)</a:t>
            </a:r>
          </a:p>
          <a:p>
            <a:endParaRPr lang="en-US"/>
          </a:p>
          <a:p>
            <a:r>
              <a:rPr lang="en-US"/>
              <a:t>However, if we choose in these, we will get a different polynomial (show the red one on the left)</a:t>
            </a:r>
          </a:p>
          <a:p>
            <a:endParaRPr lang="en-US"/>
          </a:p>
          <a:p>
            <a:r>
              <a:rPr lang="en-US"/>
              <a:t>Of course, the issue to be determined is the selection of these interpolation nodes.</a:t>
            </a:r>
          </a:p>
          <a:p>
            <a:endParaRPr lang="en-US"/>
          </a:p>
          <a:p>
            <a:r>
              <a:rPr lang="en-US"/>
              <a:t>But the interpolation error will depend on our choice of nodes.</a:t>
            </a:r>
          </a:p>
          <a:p>
            <a:endParaRPr lang="en-US"/>
          </a:p>
          <a:p>
            <a:r>
              <a:rPr lang="en-US"/>
              <a:t>This will be the difference between the value of the interpolated function and our polynomial.</a:t>
            </a:r>
            <a:endParaRPr lang="pl-PL"/>
          </a:p>
          <a:p>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49</a:t>
            </a:fld>
            <a:endParaRPr lang="en-US"/>
          </a:p>
        </p:txBody>
      </p:sp>
    </p:spTree>
    <p:extLst>
      <p:ext uri="{BB962C8B-B14F-4D97-AF65-F5344CB8AC3E}">
        <p14:creationId xmlns:p14="http://schemas.microsoft.com/office/powerpoint/2010/main" val="393345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Może to np. być taka funkcja jak zaznaczona tutaj tą czerwoną linią.</a:t>
            </a:r>
          </a:p>
          <a:p>
            <a:endParaRPr lang="pl-PL"/>
          </a:p>
          <a:p>
            <a:r>
              <a:rPr lang="pl-PL"/>
              <a:t>Będzie to funkcja interpolująca.</a:t>
            </a:r>
          </a:p>
          <a:p>
            <a:endParaRPr lang="pl-PL"/>
          </a:p>
          <a:p>
            <a:r>
              <a:rPr lang="en-US"/>
              <a:t>It may, for example, be a function like the one marked here with this red line.</a:t>
            </a:r>
          </a:p>
          <a:p>
            <a:endParaRPr lang="en-US"/>
          </a:p>
          <a:p>
            <a:r>
              <a:rPr lang="en-US"/>
              <a:t>This will be an interpolating function.</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a:t>
            </a:fld>
            <a:endParaRPr lang="en-US"/>
          </a:p>
        </p:txBody>
      </p:sp>
    </p:spTree>
    <p:extLst>
      <p:ext uri="{BB962C8B-B14F-4D97-AF65-F5344CB8AC3E}">
        <p14:creationId xmlns:p14="http://schemas.microsoft.com/office/powerpoint/2010/main" val="2883725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Czyli przez wybór węzłów decydujemy się na jeden z tych wielomianów.</a:t>
            </a:r>
          </a:p>
          <a:p>
            <a:endParaRPr lang="pl-PL"/>
          </a:p>
          <a:p>
            <a:r>
              <a:rPr lang="en-US"/>
              <a:t>That is, by selecting nodes, we decide on one of these polynomials.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50</a:t>
            </a:fld>
            <a:endParaRPr lang="en-US"/>
          </a:p>
        </p:txBody>
      </p:sp>
    </p:spTree>
    <p:extLst>
      <p:ext uri="{BB962C8B-B14F-4D97-AF65-F5344CB8AC3E}">
        <p14:creationId xmlns:p14="http://schemas.microsoft.com/office/powerpoint/2010/main" val="2422619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51</a:t>
            </a:fld>
            <a:endParaRPr lang="en-US"/>
          </a:p>
        </p:txBody>
      </p:sp>
    </p:spTree>
    <p:extLst>
      <p:ext uri="{BB962C8B-B14F-4D97-AF65-F5344CB8AC3E}">
        <p14:creationId xmlns:p14="http://schemas.microsoft.com/office/powerpoint/2010/main" val="131452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From the definition of error, we have that the error is the difference between the exact value and the approximate value.</a:t>
            </a:r>
          </a:p>
          <a:p>
            <a:endParaRPr lang="en-US"/>
          </a:p>
          <a:p>
            <a:r>
              <a:rPr lang="en-US"/>
              <a:t>That is, the values of the interpolated function and the interpolating polynomial.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52</a:t>
            </a:fld>
            <a:endParaRPr lang="en-US"/>
          </a:p>
        </p:txBody>
      </p:sp>
    </p:spTree>
    <p:extLst>
      <p:ext uri="{BB962C8B-B14F-4D97-AF65-F5344CB8AC3E}">
        <p14:creationId xmlns:p14="http://schemas.microsoft.com/office/powerpoint/2010/main" val="3390359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Ta funkcja ma następujący wzór… W(x) odpowiada błędowi</a:t>
            </a:r>
          </a:p>
          <a:p>
            <a:r>
              <a:rPr lang="pl-PL"/>
              <a:t>No i ta pozostała część </a:t>
            </a:r>
          </a:p>
          <a:p>
            <a:endParaRPr lang="pl-PL"/>
          </a:p>
          <a:p>
            <a:r>
              <a:rPr lang="pl-PL"/>
              <a:t>K to stała a omega to iloczyn takich </a:t>
            </a:r>
            <a:r>
              <a:rPr lang="pl-PL" err="1"/>
              <a:t>wyrażęń</a:t>
            </a:r>
            <a:r>
              <a:rPr lang="pl-PL"/>
              <a:t>.</a:t>
            </a:r>
          </a:p>
          <a:p>
            <a:endParaRPr lang="pl-PL"/>
          </a:p>
          <a:p>
            <a:r>
              <a:rPr lang="pl-PL"/>
              <a:t>Gdzie od x odejmujemy wartość jednego węzła….</a:t>
            </a:r>
          </a:p>
          <a:p>
            <a:endParaRPr lang="pl-PL"/>
          </a:p>
          <a:p>
            <a:r>
              <a:rPr lang="pl-PL"/>
              <a:t>Więc omega n+1 to jest wielomian n+1 stopnia.</a:t>
            </a:r>
          </a:p>
          <a:p>
            <a:endParaRPr lang="pl-PL"/>
          </a:p>
          <a:p>
            <a:endParaRPr lang="pl-PL"/>
          </a:p>
          <a:p>
            <a:r>
              <a:rPr lang="en-US"/>
              <a:t>This function has the following formula… W(x) corresponds to error</a:t>
            </a:r>
          </a:p>
          <a:p>
            <a:r>
              <a:rPr lang="en-US"/>
              <a:t>And this is the remaining part</a:t>
            </a:r>
          </a:p>
          <a:p>
            <a:endParaRPr lang="en-US"/>
          </a:p>
          <a:p>
            <a:r>
              <a:rPr lang="en-US"/>
              <a:t>K is a constant and omega is the product of such expressions.</a:t>
            </a:r>
          </a:p>
          <a:p>
            <a:endParaRPr lang="en-US"/>
          </a:p>
          <a:p>
            <a:r>
              <a:rPr lang="en-US"/>
              <a:t>Where from x we subtract the value of one node….</a:t>
            </a:r>
          </a:p>
          <a:p>
            <a:endParaRPr lang="en-US"/>
          </a:p>
          <a:p>
            <a:r>
              <a:rPr lang="en-US"/>
              <a:t>So omega n+1 is an n+1 degree polynomial.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53</a:t>
            </a:fld>
            <a:endParaRPr lang="en-US"/>
          </a:p>
        </p:txBody>
      </p:sp>
    </p:spTree>
    <p:extLst>
      <p:ext uri="{BB962C8B-B14F-4D97-AF65-F5344CB8AC3E}">
        <p14:creationId xmlns:p14="http://schemas.microsoft.com/office/powerpoint/2010/main" val="2001397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Ta funkcja ma następujący wzór… W(x) odpowiada błędowi</a:t>
            </a:r>
          </a:p>
          <a:p>
            <a:r>
              <a:rPr lang="pl-PL"/>
              <a:t>No i ta pozostała część </a:t>
            </a:r>
          </a:p>
          <a:p>
            <a:endParaRPr lang="pl-PL"/>
          </a:p>
          <a:p>
            <a:r>
              <a:rPr lang="pl-PL"/>
              <a:t>K to stała a omega to iloczyn takich wyrażeń.</a:t>
            </a:r>
          </a:p>
          <a:p>
            <a:endParaRPr lang="pl-PL"/>
          </a:p>
          <a:p>
            <a:r>
              <a:rPr lang="pl-PL"/>
              <a:t>Gdzie od x odejmujemy wartość jednego węzła….</a:t>
            </a:r>
          </a:p>
          <a:p>
            <a:endParaRPr lang="pl-PL"/>
          </a:p>
          <a:p>
            <a:r>
              <a:rPr lang="pl-PL"/>
              <a:t>Więc omega n+1 to jest wielomian n+1 stopnia.</a:t>
            </a:r>
          </a:p>
          <a:p>
            <a:endParaRPr lang="pl-PL"/>
          </a:p>
          <a:p>
            <a:r>
              <a:rPr lang="pl-PL"/>
              <a:t>Funkcja U od x jest tak dobrana, </a:t>
            </a:r>
            <a:r>
              <a:rPr lang="pl-PL" err="1"/>
              <a:t>zę</a:t>
            </a:r>
            <a:r>
              <a:rPr lang="pl-PL"/>
              <a:t> posiada miejsca zerowe we wszystkich miejscach interpolacji oraz dodatkowo w x z </a:t>
            </a:r>
            <a:r>
              <a:rPr lang="pl-PL" err="1"/>
              <a:t>gwiadką</a:t>
            </a:r>
            <a:r>
              <a:rPr lang="pl-PL"/>
              <a:t>, który jest również określony w przedziale interpolacji.</a:t>
            </a:r>
          </a:p>
          <a:p>
            <a:endParaRPr lang="pl-PL"/>
          </a:p>
          <a:p>
            <a:r>
              <a:rPr lang="pl-PL"/>
              <a:t>Mamy tu niejednoznaczność.</a:t>
            </a:r>
          </a:p>
          <a:p>
            <a:r>
              <a:rPr lang="pl-PL"/>
              <a:t>Interpolujemy w przedziale x0 – </a:t>
            </a:r>
            <a:r>
              <a:rPr lang="pl-PL" err="1"/>
              <a:t>xn</a:t>
            </a:r>
            <a:r>
              <a:rPr lang="pl-PL"/>
              <a:t> czy w przedziale ab?</a:t>
            </a:r>
          </a:p>
          <a:p>
            <a:endParaRPr lang="pl-PL"/>
          </a:p>
          <a:p>
            <a:endParaRPr lang="pl-PL"/>
          </a:p>
          <a:p>
            <a:r>
              <a:rPr lang="pl-PL"/>
              <a:t>Jeżeli mamy wyznaczone węzły interpolacji to zawsze </a:t>
            </a:r>
            <a:r>
              <a:rPr lang="pl-PL" err="1"/>
              <a:t>interpoluemy</a:t>
            </a:r>
            <a:r>
              <a:rPr lang="pl-PL"/>
              <a:t> w przedziale x0 do </a:t>
            </a:r>
            <a:r>
              <a:rPr lang="pl-PL" err="1"/>
              <a:t>xn</a:t>
            </a:r>
            <a:endParaRPr lang="pl-PL"/>
          </a:p>
          <a:p>
            <a:endParaRPr lang="pl-PL"/>
          </a:p>
          <a:p>
            <a:r>
              <a:rPr lang="pl-PL"/>
              <a:t>Jeżeli mamy tylko przedział interpolacji, to wtedy interpolujemy w przedziale ab.</a:t>
            </a:r>
          </a:p>
          <a:p>
            <a:endParaRPr lang="pl-PL"/>
          </a:p>
          <a:p>
            <a:r>
              <a:rPr lang="pl-PL"/>
              <a:t>Nie musi być tak, że a=x0 a b-</a:t>
            </a:r>
            <a:r>
              <a:rPr lang="pl-PL" err="1"/>
              <a:t>xn</a:t>
            </a:r>
            <a:endParaRPr lang="pl-PL"/>
          </a:p>
          <a:p>
            <a:endParaRPr lang="pl-PL"/>
          </a:p>
          <a:p>
            <a:r>
              <a:rPr lang="pl-PL"/>
              <a:t>Wobec tego x* jest to pierwiastek tej funkcji leżący w przedziale ab</a:t>
            </a:r>
          </a:p>
          <a:p>
            <a:endParaRPr lang="pl-PL"/>
          </a:p>
          <a:p>
            <a:r>
              <a:rPr lang="pl-PL"/>
              <a:t>Sprawdźmy teraz, ze w węzłach  xi wartość u(xi) jest równa zero.</a:t>
            </a:r>
          </a:p>
          <a:p>
            <a:endParaRPr lang="pl-PL"/>
          </a:p>
          <a:p>
            <a:r>
              <a:rPr lang="pl-PL"/>
              <a:t>Pierwszy człon ( zaznaczyć f i w) równa się zero bo w węźle interpolacji f(x) jest równe (w(x)) 0</a:t>
            </a:r>
          </a:p>
          <a:p>
            <a:endParaRPr lang="pl-PL"/>
          </a:p>
          <a:p>
            <a:endParaRPr lang="pl-PL"/>
          </a:p>
          <a:p>
            <a:r>
              <a:rPr lang="pl-PL"/>
              <a:t>Dlaczego k omega jest równe 0?</a:t>
            </a:r>
          </a:p>
          <a:p>
            <a:endParaRPr lang="pl-PL"/>
          </a:p>
          <a:p>
            <a:r>
              <a:rPr lang="pl-PL"/>
              <a:t>Ponieważ kiedy </a:t>
            </a:r>
            <a:r>
              <a:rPr lang="pl-PL" err="1"/>
              <a:t>podstawymy</a:t>
            </a:r>
            <a:r>
              <a:rPr lang="pl-PL"/>
              <a:t> za x xi to tutaj ( pokazać na wzór na dole) też pojawi się zero</a:t>
            </a:r>
          </a:p>
          <a:p>
            <a:endParaRPr lang="pl-PL"/>
          </a:p>
          <a:p>
            <a:r>
              <a:rPr lang="pl-PL"/>
              <a:t>Więc widzimy że dla wszystkich węzłów interpolacji wartość tego wyrażenia jest równa ZERO</a:t>
            </a:r>
          </a:p>
          <a:p>
            <a:endParaRPr lang="pl-PL"/>
          </a:p>
          <a:p>
            <a:endParaRPr lang="pl-PL"/>
          </a:p>
          <a:p>
            <a:r>
              <a:rPr lang="pl-PL"/>
              <a:t>N+1 w węzłach i ten x z gwiazdką.</a:t>
            </a:r>
          </a:p>
          <a:p>
            <a:endParaRPr lang="pl-PL"/>
          </a:p>
          <a:p>
            <a:r>
              <a:rPr lang="pl-PL"/>
              <a:t>Pojawia się pytanie: </a:t>
            </a:r>
          </a:p>
          <a:p>
            <a:r>
              <a:rPr lang="pl-PL"/>
              <a:t>Jak dobrać x* tak żeby wartość tego wyrażenia była równa zero.</a:t>
            </a:r>
          </a:p>
          <a:p>
            <a:r>
              <a:rPr lang="pl-PL"/>
              <a:t>Za to będzie odpowiadać stała K.</a:t>
            </a:r>
          </a:p>
          <a:p>
            <a:endParaRPr lang="pl-PL"/>
          </a:p>
          <a:p>
            <a:endParaRPr lang="pl-PL"/>
          </a:p>
          <a:p>
            <a:endParaRPr lang="pl-PL"/>
          </a:p>
          <a:p>
            <a:r>
              <a:rPr lang="en-US"/>
              <a:t>This function has the following formula… W(x) corresponds to error</a:t>
            </a:r>
          </a:p>
          <a:p>
            <a:r>
              <a:rPr lang="en-US"/>
              <a:t>And this is the remaining part</a:t>
            </a:r>
          </a:p>
          <a:p>
            <a:endParaRPr lang="en-US"/>
          </a:p>
          <a:p>
            <a:r>
              <a:rPr lang="en-US"/>
              <a:t>K is a constant and omega is the product of such expressions.</a:t>
            </a:r>
          </a:p>
          <a:p>
            <a:endParaRPr lang="en-US"/>
          </a:p>
          <a:p>
            <a:r>
              <a:rPr lang="en-US"/>
              <a:t>Where from x we subtract the value of one node….</a:t>
            </a:r>
          </a:p>
          <a:p>
            <a:endParaRPr lang="en-US"/>
          </a:p>
          <a:p>
            <a:r>
              <a:rPr lang="en-US"/>
              <a:t>So omega n+1 is an n+1 degree polynomial.</a:t>
            </a:r>
          </a:p>
          <a:p>
            <a:endParaRPr lang="en-US"/>
          </a:p>
          <a:p>
            <a:r>
              <a:rPr lang="en-US"/>
              <a:t>The function U of x is selected so that it has zeros in all interpolation places and additionally in x with an asterisk, which is also defined in the interpolation interval.</a:t>
            </a:r>
          </a:p>
          <a:p>
            <a:endParaRPr lang="en-US"/>
          </a:p>
          <a:p>
            <a:r>
              <a:rPr lang="en-US"/>
              <a:t>We have an ambiguity here.</a:t>
            </a:r>
          </a:p>
          <a:p>
            <a:r>
              <a:rPr lang="en-US"/>
              <a:t>Do we interpolate in the range x0 – </a:t>
            </a:r>
            <a:r>
              <a:rPr lang="en-US" err="1"/>
              <a:t>xn</a:t>
            </a:r>
            <a:r>
              <a:rPr lang="en-US"/>
              <a:t> or in the range ab?</a:t>
            </a:r>
          </a:p>
          <a:p>
            <a:endParaRPr lang="en-US"/>
          </a:p>
          <a:p>
            <a:endParaRPr lang="en-US"/>
          </a:p>
          <a:p>
            <a:r>
              <a:rPr lang="en-US"/>
              <a:t>If we have designated interpolation nodes, we always interpolate in the range x0 to </a:t>
            </a:r>
            <a:r>
              <a:rPr lang="en-US" err="1"/>
              <a:t>xn</a:t>
            </a:r>
            <a:endParaRPr lang="en-US"/>
          </a:p>
          <a:p>
            <a:endParaRPr lang="en-US"/>
          </a:p>
          <a:p>
            <a:r>
              <a:rPr lang="en-US"/>
              <a:t>If we only have an interpolation interval, then we interpolate in the ab interval.</a:t>
            </a:r>
          </a:p>
          <a:p>
            <a:endParaRPr lang="en-US"/>
          </a:p>
          <a:p>
            <a:r>
              <a:rPr lang="en-US"/>
              <a:t>It does not have to be the case that a=x0 and b-</a:t>
            </a:r>
            <a:r>
              <a:rPr lang="en-US" err="1"/>
              <a:t>xn</a:t>
            </a:r>
            <a:endParaRPr lang="en-US"/>
          </a:p>
          <a:p>
            <a:endParaRPr lang="en-US"/>
          </a:p>
          <a:p>
            <a:r>
              <a:rPr lang="en-US"/>
              <a:t>Therefore, x* is the root of this function lying in the interval ab</a:t>
            </a:r>
          </a:p>
          <a:p>
            <a:endParaRPr lang="en-US"/>
          </a:p>
          <a:p>
            <a:r>
              <a:rPr lang="en-US"/>
              <a:t>Let us now check that at nodes xi the value of u(xi) is zero.</a:t>
            </a:r>
          </a:p>
          <a:p>
            <a:endParaRPr lang="en-US"/>
          </a:p>
          <a:p>
            <a:r>
              <a:rPr lang="en-US"/>
              <a:t>The first term (mark f and w) equals zero because in the interpolation node f(x) is equal to (w(x)) 0</a:t>
            </a:r>
          </a:p>
          <a:p>
            <a:endParaRPr lang="en-US"/>
          </a:p>
          <a:p>
            <a:endParaRPr lang="en-US"/>
          </a:p>
          <a:p>
            <a:r>
              <a:rPr lang="en-US"/>
              <a:t>Why is k omega equal to 0?</a:t>
            </a:r>
          </a:p>
          <a:p>
            <a:endParaRPr lang="en-US"/>
          </a:p>
          <a:p>
            <a:r>
              <a:rPr lang="en-US"/>
              <a:t>Because when we substitute for x and xi, zero will also appear here (show the formula below).</a:t>
            </a:r>
          </a:p>
          <a:p>
            <a:endParaRPr lang="en-US"/>
          </a:p>
          <a:p>
            <a:r>
              <a:rPr lang="en-US"/>
              <a:t>So we see that for all interpolation nodes the value of this expression is equal to ZERO</a:t>
            </a:r>
          </a:p>
          <a:p>
            <a:endParaRPr lang="en-US"/>
          </a:p>
          <a:p>
            <a:endParaRPr lang="en-US"/>
          </a:p>
          <a:p>
            <a:r>
              <a:rPr lang="en-US"/>
              <a:t>N+1 in nodes and this x with an asterisk.</a:t>
            </a:r>
          </a:p>
          <a:p>
            <a:endParaRPr lang="en-US"/>
          </a:p>
          <a:p>
            <a:r>
              <a:rPr lang="en-US"/>
              <a:t>Here comes the question:</a:t>
            </a:r>
          </a:p>
          <a:p>
            <a:r>
              <a:rPr lang="en-US"/>
              <a:t>How to choose x* so that the value of this expression is equal to zero.</a:t>
            </a:r>
          </a:p>
          <a:p>
            <a:r>
              <a:rPr lang="en-US"/>
              <a:t>The constant K will be responsible for this.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54</a:t>
            </a:fld>
            <a:endParaRPr lang="en-US"/>
          </a:p>
        </p:txBody>
      </p:sp>
    </p:spTree>
    <p:extLst>
      <p:ext uri="{BB962C8B-B14F-4D97-AF65-F5344CB8AC3E}">
        <p14:creationId xmlns:p14="http://schemas.microsoft.com/office/powerpoint/2010/main" val="1514350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Do wyznaczenia </a:t>
            </a:r>
            <a:r>
              <a:rPr lang="pl-PL" err="1"/>
              <a:t>błędupotrzebne</a:t>
            </a:r>
            <a:r>
              <a:rPr lang="pl-PL"/>
              <a:t> jest twierdzenie </a:t>
            </a:r>
            <a:r>
              <a:rPr lang="pl-PL" err="1"/>
              <a:t>rollea</a:t>
            </a:r>
            <a:r>
              <a:rPr lang="pl-PL"/>
              <a:t> które brzmi:</a:t>
            </a:r>
          </a:p>
          <a:p>
            <a:endParaRPr lang="pl-PL"/>
          </a:p>
          <a:p>
            <a:endParaRPr lang="pl-PL"/>
          </a:p>
          <a:p>
            <a:r>
              <a:rPr lang="pl-PL"/>
              <a:t>Takim warunkom odpowiada nasz funkcja U</a:t>
            </a:r>
          </a:p>
          <a:p>
            <a:endParaRPr lang="pl-PL"/>
          </a:p>
          <a:p>
            <a:r>
              <a:rPr lang="pl-PL"/>
              <a:t>Jest ona wielomianem, więc jest różniczkowalna na przedziale a i b</a:t>
            </a:r>
          </a:p>
          <a:p>
            <a:endParaRPr lang="pl-PL"/>
          </a:p>
          <a:p>
            <a:r>
              <a:rPr lang="pl-PL"/>
              <a:t>W węzłach interpolacji jej wartość jest równa zero</a:t>
            </a:r>
          </a:p>
          <a:p>
            <a:r>
              <a:rPr lang="pl-PL"/>
              <a:t>Także w x* jest równa zero.</a:t>
            </a:r>
          </a:p>
          <a:p>
            <a:endParaRPr lang="pl-PL"/>
          </a:p>
          <a:p>
            <a:r>
              <a:rPr lang="pl-PL"/>
              <a:t>Więc zachodzi ten warunek.</a:t>
            </a:r>
          </a:p>
          <a:p>
            <a:endParaRPr lang="pl-PL"/>
          </a:p>
          <a:p>
            <a:endParaRPr lang="pl-PL"/>
          </a:p>
          <a:p>
            <a:endParaRPr lang="pl-PL"/>
          </a:p>
          <a:p>
            <a:r>
              <a:rPr lang="en-US"/>
              <a:t>To determine the error, Rolle's theorem is needed, which reads:</a:t>
            </a:r>
          </a:p>
          <a:p>
            <a:endParaRPr lang="en-US"/>
          </a:p>
          <a:p>
            <a:endParaRPr lang="en-US"/>
          </a:p>
          <a:p>
            <a:r>
              <a:rPr lang="en-US"/>
              <a:t>Our U function corresponds to these conditions</a:t>
            </a:r>
          </a:p>
          <a:p>
            <a:endParaRPr lang="en-US"/>
          </a:p>
          <a:p>
            <a:r>
              <a:rPr lang="en-US"/>
              <a:t>It is a polynomial, so it is differentiable on the interval a and b</a:t>
            </a:r>
          </a:p>
          <a:p>
            <a:endParaRPr lang="en-US"/>
          </a:p>
          <a:p>
            <a:r>
              <a:rPr lang="en-US"/>
              <a:t>In interpolation nodes, its value is zero</a:t>
            </a:r>
          </a:p>
          <a:p>
            <a:r>
              <a:rPr lang="en-US"/>
              <a:t>Also at x* it is zero.</a:t>
            </a:r>
          </a:p>
          <a:p>
            <a:endParaRPr lang="en-US"/>
          </a:p>
          <a:p>
            <a:r>
              <a:rPr lang="en-US"/>
              <a:t>So this condition holds.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55</a:t>
            </a:fld>
            <a:endParaRPr lang="en-US"/>
          </a:p>
        </p:txBody>
      </p:sp>
    </p:spTree>
    <p:extLst>
      <p:ext uri="{BB962C8B-B14F-4D97-AF65-F5344CB8AC3E}">
        <p14:creationId xmlns:p14="http://schemas.microsoft.com/office/powerpoint/2010/main" val="1658952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Za każdym razem do każdej z tych pochodnych stosujemy twierdzenie </a:t>
            </a:r>
            <a:r>
              <a:rPr lang="pl-PL" err="1"/>
              <a:t>roola</a:t>
            </a:r>
            <a:r>
              <a:rPr lang="pl-PL"/>
              <a:t>.</a:t>
            </a:r>
          </a:p>
          <a:p>
            <a:endParaRPr lang="pl-PL"/>
          </a:p>
          <a:p>
            <a:r>
              <a:rPr lang="pl-PL"/>
              <a:t>Podkreślić i powiedzieć że pierwsze wynika z założenia o funkcji U</a:t>
            </a:r>
          </a:p>
          <a:p>
            <a:endParaRPr lang="pl-PL"/>
          </a:p>
          <a:p>
            <a:r>
              <a:rPr lang="pl-PL"/>
              <a:t>A każde następne wynika z </a:t>
            </a:r>
            <a:r>
              <a:rPr lang="pl-PL" err="1"/>
              <a:t>wierdzenia</a:t>
            </a:r>
            <a:r>
              <a:rPr lang="pl-PL"/>
              <a:t> </a:t>
            </a:r>
            <a:r>
              <a:rPr lang="pl-PL" err="1"/>
              <a:t>roola</a:t>
            </a:r>
            <a:r>
              <a:rPr lang="pl-PL"/>
              <a:t>..</a:t>
            </a:r>
          </a:p>
          <a:p>
            <a:endParaRPr lang="pl-PL"/>
          </a:p>
          <a:p>
            <a:endParaRPr lang="pl-PL"/>
          </a:p>
          <a:p>
            <a:endParaRPr lang="pl-PL"/>
          </a:p>
          <a:p>
            <a:r>
              <a:rPr lang="en-US"/>
              <a:t>Each time we apply </a:t>
            </a:r>
            <a:r>
              <a:rPr lang="en-US" err="1"/>
              <a:t>Rool's</a:t>
            </a:r>
            <a:r>
              <a:rPr lang="en-US"/>
              <a:t> theorem to each of these derivatives.</a:t>
            </a:r>
          </a:p>
          <a:p>
            <a:endParaRPr lang="en-US"/>
          </a:p>
          <a:p>
            <a:r>
              <a:rPr lang="en-US"/>
              <a:t>Emphasize and say that the first one results from the assumption about the U function</a:t>
            </a:r>
          </a:p>
          <a:p>
            <a:endParaRPr lang="en-US"/>
          </a:p>
          <a:p>
            <a:r>
              <a:rPr lang="en-US"/>
              <a:t>And every next one results from </a:t>
            </a:r>
            <a:r>
              <a:rPr lang="en-US" err="1"/>
              <a:t>Rool's</a:t>
            </a:r>
            <a:r>
              <a:rPr lang="en-US"/>
              <a:t> belief...</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56</a:t>
            </a:fld>
            <a:endParaRPr lang="en-US"/>
          </a:p>
        </p:txBody>
      </p:sp>
    </p:spTree>
    <p:extLst>
      <p:ext uri="{BB962C8B-B14F-4D97-AF65-F5344CB8AC3E}">
        <p14:creationId xmlns:p14="http://schemas.microsoft.com/office/powerpoint/2010/main" val="2416498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Wobec tego u(x) równa się </a:t>
            </a:r>
            <a:r>
              <a:rPr lang="pl-PL" err="1"/>
              <a:t>przyczytać</a:t>
            </a:r>
            <a:endParaRPr lang="pl-PL"/>
          </a:p>
          <a:p>
            <a:endParaRPr lang="pl-PL"/>
          </a:p>
          <a:p>
            <a:endParaRPr lang="pl-PL"/>
          </a:p>
          <a:p>
            <a:r>
              <a:rPr lang="pl-PL"/>
              <a:t>A teraz wiemy że n+1pierwsze pochodna jest równa zero</a:t>
            </a:r>
          </a:p>
          <a:p>
            <a:endParaRPr lang="pl-PL"/>
          </a:p>
          <a:p>
            <a:r>
              <a:rPr lang="pl-PL" err="1"/>
              <a:t>Więć</a:t>
            </a:r>
            <a:r>
              <a:rPr lang="pl-PL"/>
              <a:t> istnieje taki punk psi, w którym ta funkcja ma jeden pierwiastek.</a:t>
            </a:r>
          </a:p>
          <a:p>
            <a:endParaRPr lang="pl-PL"/>
          </a:p>
          <a:p>
            <a:r>
              <a:rPr lang="pl-PL"/>
              <a:t>Ten pierwiastek będziemy dalej nazywali psi</a:t>
            </a:r>
          </a:p>
          <a:p>
            <a:endParaRPr lang="pl-PL"/>
          </a:p>
          <a:p>
            <a:r>
              <a:rPr lang="pl-PL"/>
              <a:t>Czemu jest równa n+1 pochodna tej funkcji?</a:t>
            </a:r>
          </a:p>
          <a:p>
            <a:endParaRPr lang="pl-PL"/>
          </a:p>
          <a:p>
            <a:r>
              <a:rPr lang="pl-PL"/>
              <a:t>SUMIE POCHODNYCH.</a:t>
            </a:r>
          </a:p>
          <a:p>
            <a:r>
              <a:rPr lang="pl-PL"/>
              <a:t>Podkreślić W i powiedzieć że jest on stopnia n+1 więc jego pochodna będzie ZERO</a:t>
            </a:r>
          </a:p>
          <a:p>
            <a:endParaRPr lang="pl-PL"/>
          </a:p>
          <a:p>
            <a:endParaRPr lang="pl-PL"/>
          </a:p>
          <a:p>
            <a:r>
              <a:rPr lang="pl-PL"/>
              <a:t>Dlaczego </a:t>
            </a:r>
            <a:r>
              <a:rPr lang="pl-PL" err="1"/>
              <a:t>komega</a:t>
            </a:r>
            <a:r>
              <a:rPr lang="pl-PL"/>
              <a:t> jest równe czemuś takiemu?</a:t>
            </a:r>
          </a:p>
          <a:p>
            <a:endParaRPr lang="pl-PL"/>
          </a:p>
          <a:p>
            <a:endParaRPr lang="pl-PL"/>
          </a:p>
          <a:p>
            <a:endParaRPr lang="pl-PL"/>
          </a:p>
          <a:p>
            <a:r>
              <a:rPr lang="en-US"/>
              <a:t>Therefore, u(x) equals </a:t>
            </a:r>
            <a:r>
              <a:rPr lang="pl-PL" err="1"/>
              <a:t>is</a:t>
            </a:r>
            <a:endParaRPr lang="en-US"/>
          </a:p>
          <a:p>
            <a:endParaRPr lang="en-US"/>
          </a:p>
          <a:p>
            <a:endParaRPr lang="en-US"/>
          </a:p>
          <a:p>
            <a:r>
              <a:rPr lang="en-US"/>
              <a:t>And now we know that the n+1 first derivative is zero</a:t>
            </a:r>
          </a:p>
          <a:p>
            <a:endParaRPr lang="en-US"/>
          </a:p>
          <a:p>
            <a:r>
              <a:rPr lang="en-US"/>
              <a:t>So there is a point psi where this function has one root.</a:t>
            </a:r>
          </a:p>
          <a:p>
            <a:endParaRPr lang="en-US"/>
          </a:p>
          <a:p>
            <a:r>
              <a:rPr lang="en-US"/>
              <a:t>We will refer to this element as psi</a:t>
            </a:r>
          </a:p>
          <a:p>
            <a:endParaRPr lang="en-US"/>
          </a:p>
          <a:p>
            <a:r>
              <a:rPr lang="en-US"/>
              <a:t>What is the n+1 derivative of this function?</a:t>
            </a:r>
          </a:p>
          <a:p>
            <a:endParaRPr lang="en-US"/>
          </a:p>
          <a:p>
            <a:r>
              <a:rPr lang="en-US"/>
              <a:t>SUM OF DERIVATIVES.</a:t>
            </a:r>
          </a:p>
          <a:p>
            <a:r>
              <a:rPr lang="en-US"/>
              <a:t>Emphasize W and say that it is of degree n+1, so its derivative will be ZERO</a:t>
            </a:r>
          </a:p>
          <a:p>
            <a:endParaRPr lang="en-US"/>
          </a:p>
          <a:p>
            <a:endParaRPr lang="en-US"/>
          </a:p>
          <a:p>
            <a:r>
              <a:rPr lang="en-US"/>
              <a:t>Why is a </a:t>
            </a:r>
            <a:r>
              <a:rPr lang="en-US" err="1"/>
              <a:t>comega</a:t>
            </a:r>
            <a:r>
              <a:rPr lang="en-US"/>
              <a:t> equal to something like this?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57</a:t>
            </a:fld>
            <a:endParaRPr lang="en-US"/>
          </a:p>
        </p:txBody>
      </p:sp>
    </p:spTree>
    <p:extLst>
      <p:ext uri="{BB962C8B-B14F-4D97-AF65-F5344CB8AC3E}">
        <p14:creationId xmlns:p14="http://schemas.microsoft.com/office/powerpoint/2010/main" val="2329065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Wyjaśnijmy dlaczego</a:t>
            </a:r>
          </a:p>
          <a:p>
            <a:endParaRPr lang="pl-PL"/>
          </a:p>
          <a:p>
            <a:r>
              <a:rPr lang="pl-PL"/>
              <a:t>Policzmy to dla omegi 3 od x</a:t>
            </a:r>
          </a:p>
          <a:p>
            <a:endParaRPr lang="pl-PL"/>
          </a:p>
          <a:p>
            <a:r>
              <a:rPr lang="pl-PL"/>
              <a:t>Przeczytać wzór.</a:t>
            </a:r>
          </a:p>
          <a:p>
            <a:endParaRPr lang="pl-PL"/>
          </a:p>
          <a:p>
            <a:r>
              <a:rPr lang="pl-PL"/>
              <a:t>Pierwsza pochodna (podkreślić) tego iloczynu to pochodna pierwszego członu </a:t>
            </a:r>
            <a:r>
              <a:rPr lang="pl-PL" err="1"/>
              <a:t>któa</a:t>
            </a:r>
            <a:r>
              <a:rPr lang="pl-PL"/>
              <a:t> wynosi ! Razy reszta, razy pochodna reszty…</a:t>
            </a:r>
          </a:p>
          <a:p>
            <a:endParaRPr lang="pl-PL"/>
          </a:p>
          <a:p>
            <a:r>
              <a:rPr lang="pl-PL"/>
              <a:t>Pochodna reszty  i tak dalej….</a:t>
            </a:r>
          </a:p>
          <a:p>
            <a:endParaRPr lang="pl-PL"/>
          </a:p>
          <a:p>
            <a:endParaRPr lang="pl-PL"/>
          </a:p>
          <a:p>
            <a:r>
              <a:rPr lang="pl-PL"/>
              <a:t>Jeżeli to przepiszemy, to wychodzi </a:t>
            </a:r>
            <a:r>
              <a:rPr lang="pl-PL" err="1"/>
              <a:t>łńcuch</a:t>
            </a:r>
            <a:r>
              <a:rPr lang="pl-PL"/>
              <a:t> trzech </a:t>
            </a:r>
            <a:r>
              <a:rPr lang="pl-PL" err="1"/>
              <a:t>dodawań</a:t>
            </a:r>
            <a:r>
              <a:rPr lang="pl-PL"/>
              <a:t> z trzema </a:t>
            </a:r>
            <a:r>
              <a:rPr lang="pl-PL" err="1"/>
              <a:t>mnożeniami</a:t>
            </a:r>
            <a:r>
              <a:rPr lang="pl-PL"/>
              <a:t> w każdym z trzech czynników.</a:t>
            </a:r>
          </a:p>
          <a:p>
            <a:endParaRPr lang="pl-PL"/>
          </a:p>
          <a:p>
            <a:r>
              <a:rPr lang="pl-PL"/>
              <a:t>Możemy teraz policzyć drugą pochodną tej funkcji.</a:t>
            </a:r>
          </a:p>
          <a:p>
            <a:r>
              <a:rPr lang="pl-PL"/>
              <a:t>Teraz jest łatwiej.</a:t>
            </a:r>
          </a:p>
          <a:p>
            <a:endParaRPr lang="pl-PL"/>
          </a:p>
          <a:p>
            <a:r>
              <a:rPr lang="pl-PL"/>
              <a:t>Jest to pochodna pierwszego członu razy drugi.</a:t>
            </a:r>
          </a:p>
          <a:p>
            <a:r>
              <a:rPr lang="pl-PL"/>
              <a:t>Dodać</a:t>
            </a:r>
          </a:p>
          <a:p>
            <a:r>
              <a:rPr lang="pl-PL"/>
              <a:t>Pochodna pierwszego członu razy drugi </a:t>
            </a:r>
          </a:p>
          <a:p>
            <a:r>
              <a:rPr lang="pl-PL"/>
              <a:t>Dodać pierwszy człon razy pochodna drugiego </a:t>
            </a:r>
            <a:r>
              <a:rPr lang="pl-PL" err="1"/>
              <a:t>itd</a:t>
            </a:r>
            <a:r>
              <a:rPr lang="pl-PL"/>
              <a:t>……</a:t>
            </a:r>
          </a:p>
          <a:p>
            <a:endParaRPr lang="pl-PL"/>
          </a:p>
          <a:p>
            <a:r>
              <a:rPr lang="pl-PL"/>
              <a:t>Kiedy uprościmy te obliczenia otrzymamy sumę 6 składników.</a:t>
            </a:r>
          </a:p>
          <a:p>
            <a:endParaRPr lang="pl-PL"/>
          </a:p>
          <a:p>
            <a:r>
              <a:rPr lang="pl-PL"/>
              <a:t>Kiedy policzymy 3 pochodną, to pochodna każdego z tych wyrażeń będzie wynosiła 1.</a:t>
            </a:r>
          </a:p>
          <a:p>
            <a:endParaRPr lang="pl-PL"/>
          </a:p>
          <a:p>
            <a:r>
              <a:rPr lang="pl-PL"/>
              <a:t>Finalnie </a:t>
            </a:r>
            <a:r>
              <a:rPr lang="pl-PL" err="1"/>
              <a:t>orzymamy</a:t>
            </a:r>
            <a:r>
              <a:rPr lang="pl-PL"/>
              <a:t> 6 co jest równe 3 </a:t>
            </a:r>
            <a:r>
              <a:rPr lang="pl-PL" err="1"/>
              <a:t>factorial</a:t>
            </a:r>
            <a:endParaRPr lang="pl-PL"/>
          </a:p>
          <a:p>
            <a:endParaRPr lang="pl-PL"/>
          </a:p>
          <a:p>
            <a:r>
              <a:rPr lang="pl-PL"/>
              <a:t>Bo to jest 3 razy 2 razy 1</a:t>
            </a:r>
          </a:p>
          <a:p>
            <a:endParaRPr lang="pl-PL"/>
          </a:p>
          <a:p>
            <a:endParaRPr lang="pl-PL"/>
          </a:p>
          <a:p>
            <a:endParaRPr lang="pl-PL"/>
          </a:p>
          <a:p>
            <a:endParaRPr lang="pl-PL"/>
          </a:p>
          <a:p>
            <a:r>
              <a:rPr lang="en-US"/>
              <a:t>Let's explain why</a:t>
            </a:r>
          </a:p>
          <a:p>
            <a:endParaRPr lang="en-US"/>
          </a:p>
          <a:p>
            <a:r>
              <a:rPr lang="en-US"/>
              <a:t>Let's calculate it for omega 3 from x</a:t>
            </a:r>
          </a:p>
          <a:p>
            <a:endParaRPr lang="en-US"/>
          </a:p>
          <a:p>
            <a:r>
              <a:rPr lang="en-US"/>
              <a:t>Read the formula.</a:t>
            </a:r>
          </a:p>
          <a:p>
            <a:endParaRPr lang="en-US"/>
          </a:p>
          <a:p>
            <a:r>
              <a:rPr lang="en-US"/>
              <a:t>The first derivative (underline) of this product is the derivative of the first term, which is ! Times the remainder, times the derivative of the remainder…</a:t>
            </a:r>
          </a:p>
          <a:p>
            <a:endParaRPr lang="en-US"/>
          </a:p>
          <a:p>
            <a:r>
              <a:rPr lang="en-US"/>
              <a:t>The derivative of the remainder and so on….</a:t>
            </a:r>
          </a:p>
          <a:p>
            <a:endParaRPr lang="en-US"/>
          </a:p>
          <a:p>
            <a:endParaRPr lang="en-US"/>
          </a:p>
          <a:p>
            <a:r>
              <a:rPr lang="en-US"/>
              <a:t>If we rewrite this, we get a chain of three additions with three multiplications in each of the three factors.</a:t>
            </a:r>
          </a:p>
          <a:p>
            <a:endParaRPr lang="en-US"/>
          </a:p>
          <a:p>
            <a:r>
              <a:rPr lang="en-US"/>
              <a:t>We can now calculate the second derivative of this function.</a:t>
            </a:r>
          </a:p>
          <a:p>
            <a:r>
              <a:rPr lang="en-US"/>
              <a:t>It's easier now.</a:t>
            </a:r>
          </a:p>
          <a:p>
            <a:endParaRPr lang="en-US"/>
          </a:p>
          <a:p>
            <a:r>
              <a:rPr lang="en-US"/>
              <a:t>This is the derivative of the first term times the second.</a:t>
            </a:r>
          </a:p>
          <a:p>
            <a:r>
              <a:rPr lang="en-US"/>
              <a:t>To add</a:t>
            </a:r>
          </a:p>
          <a:p>
            <a:r>
              <a:rPr lang="en-US"/>
              <a:t>The derivative of the first term times the second</a:t>
            </a:r>
          </a:p>
          <a:p>
            <a:r>
              <a:rPr lang="en-US"/>
              <a:t>Add the first term times the derivative of the second, etc...</a:t>
            </a:r>
          </a:p>
          <a:p>
            <a:endParaRPr lang="en-US"/>
          </a:p>
          <a:p>
            <a:r>
              <a:rPr lang="en-US"/>
              <a:t>When we simplify these calculations, we get the sum of 6 components.</a:t>
            </a:r>
          </a:p>
          <a:p>
            <a:endParaRPr lang="en-US"/>
          </a:p>
          <a:p>
            <a:r>
              <a:rPr lang="en-US"/>
              <a:t>When we take the 3rd derivative, the derivative of each of these expressions will be 1.</a:t>
            </a:r>
          </a:p>
          <a:p>
            <a:endParaRPr lang="en-US"/>
          </a:p>
          <a:p>
            <a:r>
              <a:rPr lang="en-US"/>
              <a:t>Finally we get 6 which is equal to 3 factorial</a:t>
            </a:r>
          </a:p>
          <a:p>
            <a:endParaRPr lang="en-US"/>
          </a:p>
          <a:p>
            <a:r>
              <a:rPr lang="en-US"/>
              <a:t>Because it's 3 times 2 times 1</a:t>
            </a:r>
            <a:endParaRPr lang="pl-PL"/>
          </a:p>
          <a:p>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58</a:t>
            </a:fld>
            <a:endParaRPr lang="en-US"/>
          </a:p>
        </p:txBody>
      </p:sp>
    </p:spTree>
    <p:extLst>
      <p:ext uri="{BB962C8B-B14F-4D97-AF65-F5344CB8AC3E}">
        <p14:creationId xmlns:p14="http://schemas.microsoft.com/office/powerpoint/2010/main" val="3820923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err="1"/>
              <a:t>Więć</a:t>
            </a:r>
            <a:endParaRPr lang="pl-PL"/>
          </a:p>
          <a:p>
            <a:endParaRPr lang="pl-PL"/>
          </a:p>
          <a:p>
            <a:r>
              <a:rPr lang="pl-PL"/>
              <a:t>W n+1 pochodna funkcji u ma pierwiastek psi gdzie funkcja jest równa zero</a:t>
            </a:r>
          </a:p>
          <a:p>
            <a:endParaRPr lang="pl-PL"/>
          </a:p>
          <a:p>
            <a:r>
              <a:rPr lang="pl-PL"/>
              <a:t>No a z tego wynika że wartość stałej K wyznaczamy z tego wzoru.</a:t>
            </a:r>
          </a:p>
          <a:p>
            <a:endParaRPr lang="pl-PL"/>
          </a:p>
          <a:p>
            <a:r>
              <a:rPr lang="pl-PL"/>
              <a:t>Wróćmy na chwilę do x*</a:t>
            </a:r>
          </a:p>
          <a:p>
            <a:endParaRPr lang="pl-PL"/>
          </a:p>
          <a:p>
            <a:r>
              <a:rPr lang="pl-PL"/>
              <a:t>Ponieważ jest to pierwiastek u(x) </a:t>
            </a:r>
          </a:p>
          <a:p>
            <a:endParaRPr lang="pl-PL"/>
          </a:p>
          <a:p>
            <a:r>
              <a:rPr lang="pl-PL"/>
              <a:t>To wartość  w tym punkcie jest równa 0</a:t>
            </a:r>
          </a:p>
          <a:p>
            <a:endParaRPr lang="pl-PL"/>
          </a:p>
          <a:p>
            <a:r>
              <a:rPr lang="pl-PL"/>
              <a:t>Więc tutaj znowu z tego wynika, że K musi się równać (pokazać wzór na K)</a:t>
            </a:r>
          </a:p>
          <a:p>
            <a:endParaRPr lang="pl-PL"/>
          </a:p>
          <a:p>
            <a:r>
              <a:rPr lang="pl-PL"/>
              <a:t>Ale wiemy że dla węzłów błąd jest zerowy. </a:t>
            </a:r>
          </a:p>
          <a:p>
            <a:r>
              <a:rPr lang="pl-PL"/>
              <a:t>Więc znowu, możemy napisać że te dwie wartości (pokazać na K) są sobie równe.</a:t>
            </a:r>
          </a:p>
          <a:p>
            <a:r>
              <a:rPr lang="pl-PL"/>
              <a:t>Więc (przeczytać wzory) </a:t>
            </a:r>
          </a:p>
          <a:p>
            <a:endParaRPr lang="pl-PL"/>
          </a:p>
          <a:p>
            <a:r>
              <a:rPr lang="pl-PL"/>
              <a:t>No i na końcu mamy wzór na błąd interpolacji.</a:t>
            </a:r>
          </a:p>
          <a:p>
            <a:endParaRPr lang="pl-PL"/>
          </a:p>
          <a:p>
            <a:r>
              <a:rPr lang="pl-PL"/>
              <a:t>W rzeczywistych przypadkach jednak nie wiemy ile wynosi PSI.</a:t>
            </a:r>
          </a:p>
          <a:p>
            <a:endParaRPr lang="pl-PL"/>
          </a:p>
          <a:p>
            <a:r>
              <a:rPr lang="pl-PL"/>
              <a:t>(podkreślić prawą stronę na dole)</a:t>
            </a:r>
          </a:p>
          <a:p>
            <a:endParaRPr lang="pl-PL"/>
          </a:p>
          <a:p>
            <a:endParaRPr lang="pl-PL"/>
          </a:p>
          <a:p>
            <a:r>
              <a:rPr lang="en-US"/>
              <a:t>So</a:t>
            </a:r>
          </a:p>
          <a:p>
            <a:endParaRPr lang="en-US"/>
          </a:p>
          <a:p>
            <a:r>
              <a:rPr lang="en-US"/>
              <a:t>At n+1, the derivative of the function u has the root psi where the function is zero</a:t>
            </a:r>
          </a:p>
          <a:p>
            <a:endParaRPr lang="en-US"/>
          </a:p>
          <a:p>
            <a:r>
              <a:rPr lang="en-US"/>
              <a:t>Well, it follows that the value of the constant K is determined from this formula.</a:t>
            </a:r>
          </a:p>
          <a:p>
            <a:endParaRPr lang="en-US"/>
          </a:p>
          <a:p>
            <a:r>
              <a:rPr lang="en-US"/>
              <a:t>Let's go back to x for a moment*</a:t>
            </a:r>
          </a:p>
          <a:p>
            <a:endParaRPr lang="en-US"/>
          </a:p>
          <a:p>
            <a:r>
              <a:rPr lang="en-US"/>
              <a:t>Because it is the root u(x)</a:t>
            </a:r>
          </a:p>
          <a:p>
            <a:endParaRPr lang="en-US"/>
          </a:p>
          <a:p>
            <a:r>
              <a:rPr lang="en-US"/>
              <a:t>The value at this point is 0</a:t>
            </a:r>
          </a:p>
          <a:p>
            <a:endParaRPr lang="en-US"/>
          </a:p>
          <a:p>
            <a:r>
              <a:rPr lang="en-US"/>
              <a:t>So here again it follows that K must equal (show the formula for K)</a:t>
            </a:r>
          </a:p>
          <a:p>
            <a:endParaRPr lang="en-US"/>
          </a:p>
          <a:p>
            <a:r>
              <a:rPr lang="en-US"/>
              <a:t>But we know that for nodes the error is zero.</a:t>
            </a:r>
          </a:p>
          <a:p>
            <a:r>
              <a:rPr lang="en-US"/>
              <a:t>So again, we can write that these two values (show at K) are equal.</a:t>
            </a:r>
          </a:p>
          <a:p>
            <a:r>
              <a:rPr lang="en-US"/>
              <a:t>So (read formulas)</a:t>
            </a:r>
          </a:p>
          <a:p>
            <a:endParaRPr lang="en-US"/>
          </a:p>
          <a:p>
            <a:r>
              <a:rPr lang="en-US"/>
              <a:t>And finally, we have the formula for the interpolation error.</a:t>
            </a:r>
          </a:p>
          <a:p>
            <a:endParaRPr lang="en-US"/>
          </a:p>
          <a:p>
            <a:r>
              <a:rPr lang="en-US"/>
              <a:t>In real cases, however, we do not know how much PSI is.</a:t>
            </a:r>
          </a:p>
          <a:p>
            <a:endParaRPr lang="en-US"/>
          </a:p>
          <a:p>
            <a:r>
              <a:rPr lang="en-US"/>
              <a:t>(underline the right side at the bottom)</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59</a:t>
            </a:fld>
            <a:endParaRPr lang="en-US"/>
          </a:p>
        </p:txBody>
      </p:sp>
    </p:spTree>
    <p:extLst>
      <p:ext uri="{BB962C8B-B14F-4D97-AF65-F5344CB8AC3E}">
        <p14:creationId xmlns:p14="http://schemas.microsoft.com/office/powerpoint/2010/main" val="2778228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Wynika to z tego, że są to funkcje ciągłe i można je łatwo wyliczyć.</a:t>
            </a:r>
          </a:p>
          <a:p>
            <a:endParaRPr lang="pl-PL"/>
          </a:p>
          <a:p>
            <a:r>
              <a:rPr lang="en-US"/>
              <a:t>This is because they are continuous functions and can be easily calculated.</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8</a:t>
            </a:fld>
            <a:endParaRPr lang="en-US"/>
          </a:p>
        </p:txBody>
      </p:sp>
    </p:spTree>
    <p:extLst>
      <p:ext uri="{BB962C8B-B14F-4D97-AF65-F5344CB8AC3E}">
        <p14:creationId xmlns:p14="http://schemas.microsoft.com/office/powerpoint/2010/main" val="738166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W związku z tym, zamiast stosować wartość pochodnej, stosujemy oszacowanie błędu.</a:t>
            </a:r>
          </a:p>
          <a:p>
            <a:endParaRPr lang="pl-PL"/>
          </a:p>
          <a:p>
            <a:r>
              <a:rPr lang="pl-PL"/>
              <a:t>Znak błędu jest trudny </a:t>
            </a:r>
            <a:r>
              <a:rPr lang="pl-PL" err="1"/>
              <a:t>doustalenia</a:t>
            </a:r>
            <a:r>
              <a:rPr lang="pl-PL"/>
              <a:t>, więc szacujemy błąd jako wartość bezwzględną (</a:t>
            </a:r>
            <a:r>
              <a:rPr lang="pl-PL" err="1"/>
              <a:t>abs</a:t>
            </a:r>
            <a:r>
              <a:rPr lang="pl-PL"/>
              <a:t> po lewej) .</a:t>
            </a:r>
          </a:p>
          <a:p>
            <a:endParaRPr lang="pl-PL"/>
          </a:p>
          <a:p>
            <a:r>
              <a:rPr lang="pl-PL"/>
              <a:t>Wprowadzamy więc wartość bezwzględną z n+1 pochodnej w miejscu psi.</a:t>
            </a:r>
          </a:p>
          <a:p>
            <a:endParaRPr lang="pl-PL"/>
          </a:p>
          <a:p>
            <a:r>
              <a:rPr lang="pl-PL"/>
              <a:t>Nie wiemy gdzie jest te PSI,  </a:t>
            </a:r>
            <a:r>
              <a:rPr lang="pl-PL" err="1"/>
              <a:t>więć</a:t>
            </a:r>
            <a:r>
              <a:rPr lang="pl-PL"/>
              <a:t> wybieramy maksimum a właściwie maksimum z wartości bezwzględnej tej pochodnej n+1 stopnia funkcji w tym przedziale ab</a:t>
            </a:r>
          </a:p>
          <a:p>
            <a:endParaRPr lang="pl-PL"/>
          </a:p>
          <a:p>
            <a:r>
              <a:rPr lang="pl-PL"/>
              <a:t>Jest to M z indeksem n+1</a:t>
            </a:r>
          </a:p>
          <a:p>
            <a:endParaRPr lang="pl-PL"/>
          </a:p>
          <a:p>
            <a:r>
              <a:rPr lang="pl-PL"/>
              <a:t>Taki zapis jest często stosowany, więc sugeruję go zapamiętać.</a:t>
            </a:r>
          </a:p>
          <a:p>
            <a:endParaRPr lang="pl-PL"/>
          </a:p>
          <a:p>
            <a:r>
              <a:rPr lang="pl-PL"/>
              <a:t>Czyli nasz błąd to … przeczytać wzór</a:t>
            </a:r>
          </a:p>
          <a:p>
            <a:endParaRPr lang="pl-PL"/>
          </a:p>
          <a:p>
            <a:r>
              <a:rPr lang="pl-PL"/>
              <a:t>Błąd interpolacji określamy w zależności od X.</a:t>
            </a:r>
          </a:p>
          <a:p>
            <a:r>
              <a:rPr lang="pl-PL"/>
              <a:t>Gdzie X musi być różne od węzłów.</a:t>
            </a:r>
          </a:p>
          <a:p>
            <a:r>
              <a:rPr lang="pl-PL"/>
              <a:t>Natomiast wiemy że w węzłach interpolacji błąd wynosi ZERO.</a:t>
            </a:r>
          </a:p>
          <a:p>
            <a:endParaRPr lang="pl-PL"/>
          </a:p>
          <a:p>
            <a:endParaRPr lang="pl-PL"/>
          </a:p>
          <a:p>
            <a:r>
              <a:rPr lang="en-US"/>
              <a:t>Therefore, instead of using the derivative value, we use an error estimate.</a:t>
            </a:r>
          </a:p>
          <a:p>
            <a:endParaRPr lang="en-US"/>
          </a:p>
          <a:p>
            <a:r>
              <a:rPr lang="en-US"/>
              <a:t>The sign of the error is difficult to determine, so we estimate the error as an absolute value (abs on the left).</a:t>
            </a:r>
          </a:p>
          <a:p>
            <a:endParaRPr lang="en-US"/>
          </a:p>
          <a:p>
            <a:r>
              <a:rPr lang="en-US"/>
              <a:t>So we enter the absolute value of the n+1 derivative in place of psi.</a:t>
            </a:r>
          </a:p>
          <a:p>
            <a:endParaRPr lang="en-US"/>
          </a:p>
          <a:p>
            <a:r>
              <a:rPr lang="en-US"/>
              <a:t>We don't know where the PSI is, so we choose the maximum, or rather the maximum, of the absolute value of the n+1 degree derivative of the function in this interval ab</a:t>
            </a:r>
          </a:p>
          <a:p>
            <a:endParaRPr lang="en-US"/>
          </a:p>
          <a:p>
            <a:r>
              <a:rPr lang="en-US"/>
              <a:t>This is M with index n+1</a:t>
            </a:r>
          </a:p>
          <a:p>
            <a:endParaRPr lang="en-US"/>
          </a:p>
          <a:p>
            <a:r>
              <a:rPr lang="en-US"/>
              <a:t>This notation is often used, so I suggest you remember it.</a:t>
            </a:r>
          </a:p>
          <a:p>
            <a:endParaRPr lang="en-US"/>
          </a:p>
          <a:p>
            <a:r>
              <a:rPr lang="en-US"/>
              <a:t>So our mistake is… read the formula</a:t>
            </a:r>
          </a:p>
          <a:p>
            <a:endParaRPr lang="en-US"/>
          </a:p>
          <a:p>
            <a:r>
              <a:rPr lang="en-US"/>
              <a:t>We determine the interpolation error depending on X.</a:t>
            </a:r>
          </a:p>
          <a:p>
            <a:r>
              <a:rPr lang="en-US"/>
              <a:t>Where X must be different from the nodes.</a:t>
            </a:r>
          </a:p>
          <a:p>
            <a:r>
              <a:rPr lang="en-US"/>
              <a:t>However, we know that in the interpolation nodes the error is ZERO.</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60</a:t>
            </a:fld>
            <a:endParaRPr lang="en-US"/>
          </a:p>
        </p:txBody>
      </p:sp>
    </p:spTree>
    <p:extLst>
      <p:ext uri="{BB962C8B-B14F-4D97-AF65-F5344CB8AC3E}">
        <p14:creationId xmlns:p14="http://schemas.microsoft.com/office/powerpoint/2010/main" val="3828931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61</a:t>
            </a:fld>
            <a:endParaRPr lang="en-US"/>
          </a:p>
        </p:txBody>
      </p:sp>
    </p:spTree>
    <p:extLst>
      <p:ext uri="{BB962C8B-B14F-4D97-AF65-F5344CB8AC3E}">
        <p14:creationId xmlns:p14="http://schemas.microsoft.com/office/powerpoint/2010/main" val="1420655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Tutaj widać </a:t>
            </a:r>
            <a:r>
              <a:rPr lang="pl-PL" err="1"/>
              <a:t>żę</a:t>
            </a:r>
            <a:r>
              <a:rPr lang="pl-PL"/>
              <a:t> pochodna w tym miejscu ( na górce) będzie </a:t>
            </a:r>
            <a:r>
              <a:rPr lang="pl-PL" err="1"/>
              <a:t>miałą</a:t>
            </a:r>
            <a:r>
              <a:rPr lang="pl-PL"/>
              <a:t> większą wartość niż gdzie indziej).</a:t>
            </a:r>
          </a:p>
          <a:p>
            <a:endParaRPr lang="pl-PL"/>
          </a:p>
          <a:p>
            <a:r>
              <a:rPr lang="en-US"/>
              <a:t>Here you can see that the derivative in this place (on the hill) will have a greater value than elsewhere).</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62</a:t>
            </a:fld>
            <a:endParaRPr lang="en-US"/>
          </a:p>
        </p:txBody>
      </p:sp>
    </p:spTree>
    <p:extLst>
      <p:ext uri="{BB962C8B-B14F-4D97-AF65-F5344CB8AC3E}">
        <p14:creationId xmlns:p14="http://schemas.microsoft.com/office/powerpoint/2010/main" val="1013999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Jeżeli można wybrać węzły interpolacji, to należy je wybrać tak, aby obliczenia były proste.</a:t>
            </a:r>
          </a:p>
          <a:p>
            <a:endParaRPr lang="pl-PL"/>
          </a:p>
          <a:p>
            <a:r>
              <a:rPr lang="pl-PL"/>
              <a:t>Natomiast 115 musi być między węzłami.</a:t>
            </a:r>
          </a:p>
          <a:p>
            <a:endParaRPr lang="pl-PL"/>
          </a:p>
          <a:p>
            <a:r>
              <a:rPr lang="pl-PL"/>
              <a:t>Którego stopnia wielomian wybrać?</a:t>
            </a:r>
          </a:p>
          <a:p>
            <a:endParaRPr lang="pl-PL"/>
          </a:p>
          <a:p>
            <a:r>
              <a:rPr lang="pl-PL"/>
              <a:t>Spróbujmy parabolą</a:t>
            </a:r>
          </a:p>
          <a:p>
            <a:r>
              <a:rPr lang="pl-PL"/>
              <a:t>I w miarę prostymi węzłami interpolacyjnymi.</a:t>
            </a:r>
          </a:p>
          <a:p>
            <a:endParaRPr lang="pl-PL"/>
          </a:p>
          <a:p>
            <a:r>
              <a:rPr lang="pl-PL"/>
              <a:t>Spróbujcie policzyć wielomian interpolacyjny samodzielnie.</a:t>
            </a:r>
          </a:p>
          <a:p>
            <a:endParaRPr lang="pl-PL"/>
          </a:p>
          <a:p>
            <a:r>
              <a:rPr lang="pl-PL"/>
              <a:t>Natomiast teraz wyliczmy jak dokładny on będzie.</a:t>
            </a:r>
          </a:p>
          <a:p>
            <a:endParaRPr lang="pl-PL"/>
          </a:p>
          <a:p>
            <a:endParaRPr lang="pl-PL"/>
          </a:p>
          <a:p>
            <a:endParaRPr lang="pl-PL"/>
          </a:p>
          <a:p>
            <a:endParaRPr lang="pl-PL"/>
          </a:p>
          <a:p>
            <a:endParaRPr lang="pl-PL"/>
          </a:p>
          <a:p>
            <a:r>
              <a:rPr lang="en-US"/>
              <a:t>If interpolation nodes can be selected, they should be selected so that the calculations are simple.</a:t>
            </a:r>
          </a:p>
          <a:p>
            <a:endParaRPr lang="en-US"/>
          </a:p>
          <a:p>
            <a:r>
              <a:rPr lang="en-US"/>
              <a:t>However, 115 must be between nodes.</a:t>
            </a:r>
          </a:p>
          <a:p>
            <a:endParaRPr lang="en-US"/>
          </a:p>
          <a:p>
            <a:r>
              <a:rPr lang="en-US"/>
              <a:t>Which degree polynomial should I choose?</a:t>
            </a:r>
          </a:p>
          <a:p>
            <a:endParaRPr lang="en-US"/>
          </a:p>
          <a:p>
            <a:r>
              <a:rPr lang="en-US"/>
              <a:t>Let's try a parabola</a:t>
            </a:r>
          </a:p>
          <a:p>
            <a:r>
              <a:rPr lang="en-US"/>
              <a:t>And relatively simple interpolation nodes.</a:t>
            </a:r>
          </a:p>
          <a:p>
            <a:endParaRPr lang="en-US"/>
          </a:p>
          <a:p>
            <a:r>
              <a:rPr lang="en-US"/>
              <a:t>Try to calculate the interpolation polynomial yourself.</a:t>
            </a:r>
          </a:p>
          <a:p>
            <a:endParaRPr lang="en-US"/>
          </a:p>
          <a:p>
            <a:r>
              <a:rPr lang="en-US"/>
              <a:t>Now let's calculate how accurate it will be.</a:t>
            </a:r>
            <a:endParaRPr lang="pl-PL"/>
          </a:p>
          <a:p>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63</a:t>
            </a:fld>
            <a:endParaRPr lang="en-US"/>
          </a:p>
        </p:txBody>
      </p:sp>
    </p:spTree>
    <p:extLst>
      <p:ext uri="{BB962C8B-B14F-4D97-AF65-F5344CB8AC3E}">
        <p14:creationId xmlns:p14="http://schemas.microsoft.com/office/powerpoint/2010/main" val="2959647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Mamy tutaj zgodnie ze wzorem, pierwszą drugą i trzecią pochodną. </a:t>
            </a:r>
          </a:p>
          <a:p>
            <a:endParaRPr lang="pl-PL"/>
          </a:p>
          <a:p>
            <a:r>
              <a:rPr lang="pl-PL"/>
              <a:t>Więc szukamy maksimum z tego ostatniego wyrażenia.</a:t>
            </a:r>
          </a:p>
          <a:p>
            <a:r>
              <a:rPr lang="pl-PL" err="1"/>
              <a:t>Oczywiścieszukamy</a:t>
            </a:r>
            <a:r>
              <a:rPr lang="pl-PL"/>
              <a:t> maksimum w naszym przedziale.</a:t>
            </a:r>
          </a:p>
          <a:p>
            <a:r>
              <a:rPr lang="pl-PL"/>
              <a:t>Początkiem przedziału będzie 100 a końcem 144.</a:t>
            </a:r>
          </a:p>
          <a:p>
            <a:endParaRPr lang="pl-PL"/>
          </a:p>
          <a:p>
            <a:r>
              <a:rPr lang="pl-PL"/>
              <a:t>Przeprowadzamy obliczenia.</a:t>
            </a:r>
          </a:p>
          <a:p>
            <a:endParaRPr lang="pl-PL"/>
          </a:p>
          <a:p>
            <a:r>
              <a:rPr lang="pl-PL"/>
              <a:t>Żeby ta wartość była </a:t>
            </a:r>
            <a:r>
              <a:rPr lang="pl-PL" err="1"/>
              <a:t>jaknajwiększa</a:t>
            </a:r>
            <a:r>
              <a:rPr lang="pl-PL"/>
              <a:t>, ( zauważmy że x będzie w mianowniku) trzeba wybrać jak najmniejszą wartość X. Więc wybieramy 100</a:t>
            </a:r>
          </a:p>
          <a:p>
            <a:endParaRPr lang="pl-PL"/>
          </a:p>
          <a:p>
            <a:r>
              <a:rPr lang="pl-PL"/>
              <a:t>Ostatecznie szacujemy tę wartość jako: (pokazać 3/8)</a:t>
            </a:r>
          </a:p>
          <a:p>
            <a:endParaRPr lang="pl-PL"/>
          </a:p>
          <a:p>
            <a:r>
              <a:rPr lang="pl-PL"/>
              <a:t>Teraz możemy wykorzystać resztę wzoru </a:t>
            </a:r>
          </a:p>
          <a:p>
            <a:endParaRPr lang="pl-PL"/>
          </a:p>
          <a:p>
            <a:r>
              <a:rPr lang="pl-PL"/>
              <a:t>Do którego podstawiamy odpowiednie wartości.</a:t>
            </a:r>
          </a:p>
          <a:p>
            <a:endParaRPr lang="pl-PL"/>
          </a:p>
          <a:p>
            <a:r>
              <a:rPr lang="pl-PL"/>
              <a:t>Na koniec udaje się nam otrzymać oszacowanie błędu.</a:t>
            </a:r>
          </a:p>
          <a:p>
            <a:endParaRPr lang="pl-PL"/>
          </a:p>
          <a:p>
            <a:endParaRPr lang="pl-PL"/>
          </a:p>
          <a:p>
            <a:endParaRPr lang="pl-PL"/>
          </a:p>
          <a:p>
            <a:endParaRPr lang="pl-PL"/>
          </a:p>
          <a:p>
            <a:endParaRPr lang="pl-PL"/>
          </a:p>
          <a:p>
            <a:r>
              <a:rPr lang="en-US"/>
              <a:t>Here we have, according to the formula, the first, second and third derivatives.</a:t>
            </a:r>
          </a:p>
          <a:p>
            <a:endParaRPr lang="en-US"/>
          </a:p>
          <a:p>
            <a:r>
              <a:rPr lang="en-US"/>
              <a:t>So we're looking for the maximum of this last expression.</a:t>
            </a:r>
          </a:p>
          <a:p>
            <a:r>
              <a:rPr lang="en-US"/>
              <a:t>Of course, we are looking for the maximum in our range.</a:t>
            </a:r>
          </a:p>
          <a:p>
            <a:r>
              <a:rPr lang="en-US"/>
              <a:t>The beginning of the interval will be 100 and the end will be 144.</a:t>
            </a:r>
          </a:p>
          <a:p>
            <a:endParaRPr lang="en-US"/>
          </a:p>
          <a:p>
            <a:r>
              <a:rPr lang="en-US"/>
              <a:t>We do the calculations.</a:t>
            </a:r>
          </a:p>
          <a:p>
            <a:endParaRPr lang="en-US"/>
          </a:p>
          <a:p>
            <a:r>
              <a:rPr lang="en-US"/>
              <a:t>To make this value as large as possible (note that x will be in the denominator), we need to choose the smallest possible value of X. So we choose 100</a:t>
            </a:r>
          </a:p>
          <a:p>
            <a:endParaRPr lang="en-US"/>
          </a:p>
          <a:p>
            <a:r>
              <a:rPr lang="en-US"/>
              <a:t>Ultimately we estimate this value as: (show 3/8)</a:t>
            </a:r>
          </a:p>
          <a:p>
            <a:endParaRPr lang="en-US"/>
          </a:p>
          <a:p>
            <a:r>
              <a:rPr lang="en-US"/>
              <a:t>Now we can use the rest of the pattern</a:t>
            </a:r>
          </a:p>
          <a:p>
            <a:endParaRPr lang="en-US"/>
          </a:p>
          <a:p>
            <a:r>
              <a:rPr lang="en-US"/>
              <a:t>To which we substitute appropriate values.</a:t>
            </a:r>
          </a:p>
          <a:p>
            <a:endParaRPr lang="en-US"/>
          </a:p>
          <a:p>
            <a:r>
              <a:rPr lang="en-US"/>
              <a:t>Finally, we manage to obtain an estimate of the error.</a:t>
            </a:r>
            <a:endParaRPr lang="pl-PL"/>
          </a:p>
          <a:p>
            <a:endParaRPr lang="pl-PL"/>
          </a:p>
          <a:p>
            <a:endParaRPr lang="pl-PL"/>
          </a:p>
          <a:p>
            <a:endParaRPr lang="pl-PL"/>
          </a:p>
          <a:p>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64</a:t>
            </a:fld>
            <a:endParaRPr lang="en-US"/>
          </a:p>
        </p:txBody>
      </p:sp>
    </p:spTree>
    <p:extLst>
      <p:ext uri="{BB962C8B-B14F-4D97-AF65-F5344CB8AC3E}">
        <p14:creationId xmlns:p14="http://schemas.microsoft.com/office/powerpoint/2010/main" val="2203068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How should we optimize the nodes for interpolation?</a:t>
            </a:r>
            <a:endParaRPr lang="pl-PL"/>
          </a:p>
          <a:p>
            <a:endParaRPr lang="pl-PL"/>
          </a:p>
          <a:p>
            <a:r>
              <a:rPr lang="en-US"/>
              <a:t>So far, we have chosen them arbitrarily, and we know that their selection can shape the interpolation polynomial and thus the interpolation error.</a:t>
            </a:r>
            <a:endParaRPr lang="pl-PL"/>
          </a:p>
          <a:p>
            <a:endParaRPr lang="pl-PL"/>
          </a:p>
          <a:p>
            <a:r>
              <a:rPr lang="en-US"/>
              <a:t>Let's analyze the interpolation error formula. </a:t>
            </a:r>
            <a:endParaRPr lang="pl-PL"/>
          </a:p>
          <a:p>
            <a:endParaRPr lang="pl-PL"/>
          </a:p>
          <a:p>
            <a:r>
              <a:rPr lang="en-US"/>
              <a:t>Indeed.</a:t>
            </a:r>
          </a:p>
          <a:p>
            <a:endParaRPr lang="pl-PL"/>
          </a:p>
          <a:p>
            <a:endParaRPr lang="pl-PL"/>
          </a:p>
          <a:p>
            <a:r>
              <a:rPr lang="en-US"/>
              <a:t>The interpolation error depends on.</a:t>
            </a:r>
            <a:endParaRPr lang="pl-PL"/>
          </a:p>
          <a:p>
            <a:endParaRPr lang="pl-PL"/>
          </a:p>
          <a:p>
            <a:r>
              <a:rPr lang="en-US"/>
              <a:t>The N plus first derivative of the original interpolated function at some point in the village, generally speaking, from the N plus first derivative of the interpolated function.</a:t>
            </a:r>
            <a:endParaRPr lang="pl-PL"/>
          </a:p>
          <a:p>
            <a:endParaRPr lang="pl-PL"/>
          </a:p>
          <a:p>
            <a:r>
              <a:rPr lang="en-US"/>
              <a:t>However, we have no control over this value since we cannot change the interpolated function, generally not even the interpolation intervals. We can change that.</a:t>
            </a:r>
            <a:endParaRPr lang="pl-PL"/>
          </a:p>
          <a:p>
            <a:endParaRPr lang="pl-PL"/>
          </a:p>
          <a:p>
            <a:r>
              <a:rPr lang="en-US"/>
              <a:t>Change the number of nodes, and it would seem beneficial to choose as many nodes as possible, since the expression n plus one is in the denominator, meaning the greater the n value, the error might seem to decrease.</a:t>
            </a:r>
            <a:endParaRPr lang="pl-PL"/>
          </a:p>
          <a:p>
            <a:endParaRPr lang="pl-PL"/>
          </a:p>
          <a:p>
            <a:r>
              <a:rPr lang="en-US"/>
              <a:t>Changing the number of errors and their locations also affects the change in Omega, meaning if we increase the number of nodes, we can also increase the value of omega, and therefore.</a:t>
            </a:r>
            <a:endParaRPr lang="pl-PL"/>
          </a:p>
          <a:p>
            <a:endParaRPr lang="pl-PL"/>
          </a:p>
          <a:p>
            <a:r>
              <a:rPr lang="en-US"/>
              <a:t>The larger the number of nodes, the greater the value of omega M plus one, hence increasing the number of nodes unreasonably may lead to even greater.</a:t>
            </a:r>
            <a:endParaRPr lang="pl-PL"/>
          </a:p>
          <a:p>
            <a:endParaRPr lang="pl-PL"/>
          </a:p>
          <a:p>
            <a:r>
              <a:rPr lang="en-US"/>
              <a:t>Stirring of the interpolation error.</a:t>
            </a:r>
            <a:endParaRPr lang="pl-PL"/>
          </a:p>
          <a:p>
            <a:endParaRPr lang="pl-PL"/>
          </a:p>
          <a:p>
            <a:endParaRPr lang="pl-PL"/>
          </a:p>
          <a:p>
            <a:r>
              <a:rPr lang="en-US"/>
              <a:t>This problem was solved by Chebyshev. It turns out that if we choose nodes at the locations corresponding to the roots of the Chebyshev Polynomial.</a:t>
            </a:r>
            <a:endParaRPr lang="pl-PL"/>
          </a:p>
          <a:p>
            <a:endParaRPr lang="pl-PL"/>
          </a:p>
          <a:p>
            <a:r>
              <a:rPr lang="en-US"/>
              <a:t>Then we obtain the smallest value of the error estimate—I emphasize the least.</a:t>
            </a:r>
            <a:endParaRPr lang="pl-PL"/>
          </a:p>
          <a:p>
            <a:endParaRPr lang="pl-PL"/>
          </a:p>
          <a:p>
            <a:endParaRPr lang="pl-PL"/>
          </a:p>
          <a:p>
            <a:r>
              <a:rPr lang="en-US"/>
              <a:t>Not the smallest error—Chebyshev cannot assure us that we will obtain the smallest interpolation error, but generally, we don't know much about.</a:t>
            </a:r>
            <a:endParaRPr lang="pl-PL"/>
          </a:p>
          <a:p>
            <a:endParaRPr lang="pl-PL"/>
          </a:p>
          <a:p>
            <a:endParaRPr lang="pl-PL"/>
          </a:p>
          <a:p>
            <a:r>
              <a:rPr lang="en-US"/>
              <a:t>The interpolated function. Therefore, we must rely on an error estimate, so it would be best for this estimate to be as favorable as possible.</a:t>
            </a:r>
            <a:endParaRPr lang="pl-PL"/>
          </a:p>
          <a:p>
            <a:endParaRPr lang="pl-PL"/>
          </a:p>
          <a:p>
            <a:endParaRPr lang="pl-PL"/>
          </a:p>
          <a:p>
            <a:r>
              <a:rPr lang="en-US"/>
              <a:t>In fact, we don't even need to know Chebyshev polynomials. The formula for their roots is sufficient for us.</a:t>
            </a:r>
            <a:endParaRPr lang="pl-PL"/>
          </a:p>
          <a:p>
            <a:endParaRPr lang="pl-PL"/>
          </a:p>
          <a:p>
            <a:r>
              <a:rPr lang="en-US"/>
              <a:t>Chebyshev polynomials are often used in mathematics for various purposes.</a:t>
            </a:r>
            <a:endParaRPr lang="pl-PL"/>
          </a:p>
          <a:p>
            <a:endParaRPr lang="pl-PL"/>
          </a:p>
          <a:p>
            <a:r>
              <a:rPr lang="en-US"/>
              <a:t>Let's familiarize ourselves with these polynomial changes.</a:t>
            </a:r>
          </a:p>
          <a:p>
            <a:endParaRPr lang="en-US"/>
          </a:p>
          <a:p>
            <a:endParaRPr lang="en-US"/>
          </a:p>
          <a:p>
            <a:endParaRPr lang="en-US"/>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65</a:t>
            </a:fld>
            <a:endParaRPr lang="en-US"/>
          </a:p>
        </p:txBody>
      </p:sp>
    </p:spTree>
    <p:extLst>
      <p:ext uri="{BB962C8B-B14F-4D97-AF65-F5344CB8AC3E}">
        <p14:creationId xmlns:p14="http://schemas.microsoft.com/office/powerpoint/2010/main" val="23317609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Let's familiarize ourselves with these polynomial changes.</a:t>
            </a:r>
            <a:endParaRPr lang="pl-PL"/>
          </a:p>
          <a:p>
            <a:endParaRPr lang="pl-PL"/>
          </a:p>
          <a:p>
            <a:r>
              <a:rPr lang="en-US"/>
              <a:t>Chebyshev polynomials are defined for the interval -1,1 for arguments within the interval -1,1.</a:t>
            </a:r>
            <a:endParaRPr lang="pl-PL"/>
          </a:p>
          <a:p>
            <a:endParaRPr lang="pl-PL"/>
          </a:p>
          <a:p>
            <a:r>
              <a:rPr lang="en-US"/>
              <a:t>It is quite inconvenient to adapt. It is</a:t>
            </a:r>
            <a:endParaRPr lang="pl-PL"/>
          </a:p>
          <a:p>
            <a:endParaRPr lang="pl-PL"/>
          </a:p>
          <a:p>
            <a:r>
              <a:rPr lang="en-US"/>
              <a:t>But there is a recursive formula that is really convenient.</a:t>
            </a:r>
            <a:endParaRPr lang="pl-PL"/>
          </a:p>
          <a:p>
            <a:endParaRPr lang="pl-PL"/>
          </a:p>
          <a:p>
            <a:r>
              <a:rPr lang="en-US"/>
              <a:t>Let's check that these two formulas are equivalent, e.g., for n equals 2.</a:t>
            </a:r>
            <a:endParaRPr lang="pl-PL"/>
          </a:p>
          <a:p>
            <a:endParaRPr lang="pl-PL"/>
          </a:p>
          <a:p>
            <a:r>
              <a:rPr lang="pl-PL"/>
              <a:t>For k </a:t>
            </a:r>
            <a:r>
              <a:rPr lang="pl-PL" err="1"/>
              <a:t>equals</a:t>
            </a:r>
            <a:r>
              <a:rPr lang="pl-PL"/>
              <a:t> 2.</a:t>
            </a:r>
          </a:p>
          <a:p>
            <a:endParaRPr lang="pl-PL"/>
          </a:p>
          <a:p>
            <a:r>
              <a:rPr lang="en-US"/>
              <a:t>According to the first formula, these two nodes equal cosine.</a:t>
            </a:r>
            <a:r>
              <a:rPr lang="pl-PL"/>
              <a:t>2</a:t>
            </a:r>
          </a:p>
          <a:p>
            <a:endParaRPr lang="pl-PL"/>
          </a:p>
          <a:p>
            <a:r>
              <a:rPr lang="en-US"/>
              <a:t>If we expand this cosine formula according to Cosine 2 Alpha, we have cosine squared from arc cosine.</a:t>
            </a:r>
            <a:endParaRPr lang="pl-PL"/>
          </a:p>
          <a:p>
            <a:endParaRPr lang="pl-PL"/>
          </a:p>
          <a:p>
            <a:r>
              <a:rPr lang="en-US"/>
              <a:t>Cosine, but cosine squared arc cosine is obviously squared, whereas sine squared we can write as one minus cosine squared.</a:t>
            </a:r>
          </a:p>
          <a:p>
            <a:r>
              <a:rPr lang="en-US"/>
              <a:t>Squared from arc cosine, which will be equal to squared therefore in total we have z squared subtract 1 - 1 add.</a:t>
            </a:r>
          </a:p>
          <a:p>
            <a:r>
              <a:rPr lang="en-US"/>
              <a:t>Z squared equals 2 z squared minus one, and of course, that is the two from z.</a:t>
            </a:r>
            <a:endParaRPr lang="pl-PL"/>
          </a:p>
          <a:p>
            <a:r>
              <a:rPr lang="en-US"/>
              <a:t>And if we calculate the two from z from our recursive formula, we must substitute accordingly 2.</a:t>
            </a:r>
            <a:endParaRPr lang="pl-PL"/>
          </a:p>
          <a:p>
            <a:r>
              <a:rPr lang="en-US"/>
              <a:t>Times z.</a:t>
            </a:r>
            <a:endParaRPr lang="pl-PL"/>
          </a:p>
          <a:p>
            <a:r>
              <a:rPr lang="en-US"/>
              <a:t>Times t one from z, since m equals 2 t one from </a:t>
            </a:r>
            <a:r>
              <a:rPr lang="en-US" err="1"/>
              <a:t>zz</a:t>
            </a:r>
            <a:r>
              <a:rPr lang="en-US"/>
              <a:t> which is equal to z.</a:t>
            </a:r>
            <a:endParaRPr lang="pl-PL"/>
          </a:p>
          <a:p>
            <a:endParaRPr lang="pl-PL"/>
          </a:p>
          <a:p>
            <a:r>
              <a:rPr lang="en-US"/>
              <a:t>And subtract t zero response, which equals one, and we also have 2 z squared minus one. In this neat way, we've convinced ourselves that a formula performing another corresponds to the definition of Chebyshev polynomials. Therefore, we can continue.</a:t>
            </a:r>
            <a:endParaRPr lang="pl-PL"/>
          </a:p>
          <a:p>
            <a:endParaRPr lang="pl-PL"/>
          </a:p>
          <a:p>
            <a:r>
              <a:rPr lang="en-US"/>
              <a:t>To use this recursive formula. However, as I said, we are not directly interested in the Chebyshev polynomial at the moment, but we are interested in the roots of the Chebyshev polynomial.</a:t>
            </a:r>
          </a:p>
          <a:p>
            <a:endParaRPr lang="en-US"/>
          </a:p>
          <a:p>
            <a:endParaRPr lang="en-US"/>
          </a:p>
          <a:p>
            <a:endParaRPr lang="en-US"/>
          </a:p>
          <a:p>
            <a:endParaRPr lang="en-US"/>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66</a:t>
            </a:fld>
            <a:endParaRPr lang="en-US"/>
          </a:p>
        </p:txBody>
      </p:sp>
    </p:spTree>
    <p:extLst>
      <p:ext uri="{BB962C8B-B14F-4D97-AF65-F5344CB8AC3E}">
        <p14:creationId xmlns:p14="http://schemas.microsoft.com/office/powerpoint/2010/main" val="1645527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To use this recursive formula. However, as I said, we are not directly interested in the Chebyshev polynomial at the moment, but we are interested in the roots of the Chebyshev polynomial.</a:t>
            </a:r>
            <a:endParaRPr lang="pl-PL"/>
          </a:p>
          <a:p>
            <a:endParaRPr lang="pl-PL"/>
          </a:p>
          <a:p>
            <a:endParaRPr lang="pl-PL"/>
          </a:p>
          <a:p>
            <a:r>
              <a:rPr lang="en-US"/>
              <a:t>Degree m obviously has n roots so, but at the following points </a:t>
            </a:r>
            <a:r>
              <a:rPr lang="en-US" err="1"/>
              <a:t>Zm</a:t>
            </a:r>
            <a:r>
              <a:rPr lang="en-US"/>
              <a:t> equals cosine 2 m plus one over 2 N times P.</a:t>
            </a:r>
            <a:endParaRPr lang="pl-PL"/>
          </a:p>
          <a:p>
            <a:endParaRPr lang="pl-PL"/>
          </a:p>
          <a:p>
            <a:r>
              <a:rPr lang="en-US"/>
              <a:t>Where m changes from zero up to N minus one.</a:t>
            </a:r>
            <a:endParaRPr lang="pl-PL"/>
          </a:p>
          <a:p>
            <a:endParaRPr lang="pl-PL"/>
          </a:p>
          <a:p>
            <a:r>
              <a:rPr lang="en-US"/>
              <a:t>these roots lie in the open interval -1,1, i.e., they never take the values -1 nor one.</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67</a:t>
            </a:fld>
            <a:endParaRPr lang="en-US"/>
          </a:p>
        </p:txBody>
      </p:sp>
    </p:spTree>
    <p:extLst>
      <p:ext uri="{BB962C8B-B14F-4D97-AF65-F5344CB8AC3E}">
        <p14:creationId xmlns:p14="http://schemas.microsoft.com/office/powerpoint/2010/main" val="1485496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With some practice in calculating these roots, I mentioned this formula again so that we have it in front of our eyes as we calculate the roots, such as if N equals one, then m must equal zero, right? </a:t>
            </a:r>
            <a:endParaRPr lang="pl-PL"/>
          </a:p>
          <a:p>
            <a:endParaRPr lang="pl-PL"/>
          </a:p>
          <a:p>
            <a:r>
              <a:rPr lang="en-US"/>
              <a:t>Because we change M up to N minus one.</a:t>
            </a:r>
            <a:endParaRPr lang="pl-PL"/>
          </a:p>
          <a:p>
            <a:endParaRPr lang="pl-PL"/>
          </a:p>
          <a:p>
            <a:r>
              <a:rPr lang="en-US"/>
              <a:t>equals one, so m equals zero, and there is one root from Zero, which equals Cosine 2 times m times 0 + 1.</a:t>
            </a:r>
            <a:endParaRPr lang="pl-PL"/>
          </a:p>
          <a:p>
            <a:endParaRPr lang="pl-PL"/>
          </a:p>
          <a:p>
            <a:r>
              <a:rPr lang="pl-PL" err="1"/>
              <a:t>Divide</a:t>
            </a:r>
            <a:r>
              <a:rPr lang="pl-PL"/>
              <a:t> </a:t>
            </a:r>
            <a:r>
              <a:rPr lang="en-US"/>
              <a:t>by 2 times N, i.e., 2 X 1 and, of course, times pi as we perform this operation, we see.</a:t>
            </a:r>
            <a:endParaRPr lang="pl-PL"/>
          </a:p>
          <a:p>
            <a:endParaRPr lang="pl-PL"/>
          </a:p>
          <a:p>
            <a:r>
              <a:rPr lang="en-US"/>
              <a:t>That under the cosine, we have </a:t>
            </a:r>
            <a:r>
              <a:rPr lang="pl-PL"/>
              <a:t>pi/2</a:t>
            </a:r>
            <a:r>
              <a:rPr lang="en-US"/>
              <a:t> i.e., Cosine </a:t>
            </a:r>
            <a:r>
              <a:rPr lang="pl-PL"/>
              <a:t> </a:t>
            </a:r>
            <a:r>
              <a:rPr lang="en-US"/>
              <a:t>equals zero, so we have one root equal to zero.</a:t>
            </a:r>
            <a:endParaRPr lang="pl-PL"/>
          </a:p>
          <a:p>
            <a:endParaRPr lang="pl-PL"/>
          </a:p>
          <a:p>
            <a:endParaRPr lang="pl-PL"/>
          </a:p>
          <a:p>
            <a:r>
              <a:rPr lang="en-US"/>
              <a:t>If N equals 2, we need 2 roots. Then m will be equal to either zero or one. The first root for m equal to Zero is as follows, z Zero cosine 2 times M, i.e., 2 X 0 + 1 divided by 2 times NAN equals 2.</a:t>
            </a:r>
            <a:endParaRPr lang="pl-PL"/>
          </a:p>
          <a:p>
            <a:endParaRPr lang="pl-PL"/>
          </a:p>
          <a:p>
            <a:r>
              <a:rPr lang="en-US"/>
              <a:t>How many times pi is cosine pi quarters, and cosine pi quarter equals the square root of 2.</a:t>
            </a:r>
            <a:endParaRPr lang="pl-PL"/>
          </a:p>
          <a:p>
            <a:endParaRPr lang="pl-PL"/>
          </a:p>
          <a:p>
            <a:r>
              <a:rPr lang="en-US"/>
              <a:t>For m equal to one, we have the next root called z one, which equals cosine M, i.e., 2 times M Sorry 2 times M i.e., 2 X 1 + 1 divided by 2 times m.</a:t>
            </a:r>
          </a:p>
          <a:p>
            <a:endParaRPr lang="pl-PL"/>
          </a:p>
          <a:p>
            <a:endParaRPr lang="pl-PL"/>
          </a:p>
          <a:p>
            <a:r>
              <a:rPr lang="en-US"/>
              <a:t>Times pi S corresponds to cosine 3/4 Pi i.e., equals minus square root of 2 by 2.</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68</a:t>
            </a:fld>
            <a:endParaRPr lang="en-US"/>
          </a:p>
        </p:txBody>
      </p:sp>
    </p:spTree>
    <p:extLst>
      <p:ext uri="{BB962C8B-B14F-4D97-AF65-F5344CB8AC3E}">
        <p14:creationId xmlns:p14="http://schemas.microsoft.com/office/powerpoint/2010/main" val="4073468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Now let's see what the roots of the Chebyshev polynomial look like for N equal to 3.</a:t>
            </a:r>
          </a:p>
          <a:p>
            <a:r>
              <a:rPr lang="en-US"/>
              <a:t>If N equals 3, then m must be equal to 0, 1, and 2.</a:t>
            </a:r>
            <a:endParaRPr lang="pl-PL"/>
          </a:p>
          <a:p>
            <a:endParaRPr lang="pl-PL"/>
          </a:p>
          <a:p>
            <a:r>
              <a:rPr lang="en-US"/>
              <a:t>Stake z Zero equals cosine 2 times M, i.e., times 0 + 1 divided by 2 times M, i.e., 2 X 3 times pi. This is cosine equals square root of 3.</a:t>
            </a:r>
          </a:p>
          <a:p>
            <a:endParaRPr lang="pl-PL"/>
          </a:p>
          <a:p>
            <a:r>
              <a:rPr lang="en-US"/>
              <a:t>Z one equals cosine 2 X 1, i.e., 2 times m plus one divided by 2 times N, i.e., 2 X 3.</a:t>
            </a:r>
          </a:p>
          <a:p>
            <a:endParaRPr lang="pl-PL"/>
          </a:p>
          <a:p>
            <a:r>
              <a:rPr lang="en-US"/>
              <a:t>pi equals zero, and za 2 is a costume or 2 times M i.e., 2 X 2 + 1 divided by 2 times N i.e., 2 X 3 times pi equals cosine 5/6 pi, and that equals minus.</a:t>
            </a:r>
          </a:p>
          <a:p>
            <a:endParaRPr lang="pl-PL"/>
          </a:p>
          <a:p>
            <a:r>
              <a:rPr lang="en-US"/>
              <a:t>Roots are values of the cosine function.</a:t>
            </a:r>
            <a:endParaRPr lang="pl-PL"/>
          </a:p>
          <a:p>
            <a:endParaRPr lang="pl-PL"/>
          </a:p>
          <a:p>
            <a:r>
              <a:rPr lang="pl-PL" err="1"/>
              <a:t>These</a:t>
            </a:r>
            <a:r>
              <a:rPr lang="pl-PL"/>
              <a:t>.</a:t>
            </a:r>
          </a:p>
          <a:p>
            <a:endParaRPr lang="pl-PL"/>
          </a:p>
          <a:p>
            <a:r>
              <a:rPr lang="en-US"/>
              <a:t>These values fit on the ordinate axis. In this case, here we have a graph of the cosine function.</a:t>
            </a:r>
            <a:endParaRPr lang="pl-PL"/>
          </a:p>
          <a:p>
            <a:endParaRPr lang="pl-PL"/>
          </a:p>
          <a:p>
            <a:endParaRPr lang="pl-PL"/>
          </a:p>
          <a:p>
            <a:r>
              <a:rPr lang="en-US"/>
              <a:t>Here are the arguments of these roots?</a:t>
            </a:r>
            <a:endParaRPr lang="pl-PL"/>
          </a:p>
          <a:p>
            <a:endParaRPr lang="pl-PL"/>
          </a:p>
          <a:p>
            <a:r>
              <a:rPr lang="en-US"/>
              <a:t>And here are the values, arguments, expressions, which.</a:t>
            </a:r>
            <a:endParaRPr lang="pl-PL"/>
          </a:p>
          <a:p>
            <a:endParaRPr lang="pl-PL"/>
          </a:p>
          <a:p>
            <a:r>
              <a:rPr lang="en-US"/>
              <a:t>Illustrate the roots, and here are the values of these roots.</a:t>
            </a:r>
            <a:endParaRPr lang="pl-PL"/>
          </a:p>
          <a:p>
            <a:endParaRPr lang="pl-PL"/>
          </a:p>
          <a:p>
            <a:r>
              <a:rPr lang="en-US"/>
              <a:t>So the values of the roots from 1 - 2 are located here in these places. Of course, for interpolation purposes. These roots indicate places of interpolation nodes, but already on the x-axis. Nevertheless, it is.</a:t>
            </a:r>
            <a:endParaRPr lang="pl-PL"/>
          </a:p>
          <a:p>
            <a:endParaRPr lang="pl-PL"/>
          </a:p>
          <a:p>
            <a:r>
              <a:rPr lang="en-US"/>
              <a:t>Because please observe that these roots.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69</a:t>
            </a:fld>
            <a:endParaRPr lang="en-US"/>
          </a:p>
        </p:txBody>
      </p:sp>
    </p:spTree>
    <p:extLst>
      <p:ext uri="{BB962C8B-B14F-4D97-AF65-F5344CB8AC3E}">
        <p14:creationId xmlns:p14="http://schemas.microsoft.com/office/powerpoint/2010/main" val="21016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301629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Because please observe that these roots.</a:t>
            </a:r>
            <a:endParaRPr lang="pl-PL"/>
          </a:p>
          <a:p>
            <a:endParaRPr lang="pl-PL"/>
          </a:p>
          <a:p>
            <a:r>
              <a:rPr lang="en-US"/>
              <a:t>They thicken towards the ends.</a:t>
            </a:r>
            <a:endParaRPr lang="pl-PL"/>
          </a:p>
          <a:p>
            <a:endParaRPr lang="pl-PL"/>
          </a:p>
          <a:p>
            <a:r>
              <a:rPr lang="en-US"/>
              <a:t>The interval int here the function value function at all the interval.</a:t>
            </a:r>
            <a:endParaRPr lang="pl-PL"/>
          </a:p>
          <a:p>
            <a:endParaRPr lang="pl-PL"/>
          </a:p>
          <a:p>
            <a:r>
              <a:rPr lang="en-US"/>
              <a:t>that section of interpolation in the case of nodes well and never reach either minus one or one. Please see for 2 N equal to 2, the root values are here and here for N equal to 3 we have already seen the root values.</a:t>
            </a:r>
            <a:endParaRPr lang="pl-PL"/>
          </a:p>
          <a:p>
            <a:endParaRPr lang="pl-PL"/>
          </a:p>
          <a:p>
            <a:r>
              <a:rPr lang="en-US"/>
              <a:t>Here, here, and here for N equal to 4 here </a:t>
            </a:r>
            <a:r>
              <a:rPr lang="en-US" err="1"/>
              <a:t>here</a:t>
            </a:r>
            <a:r>
              <a:rPr lang="en-US"/>
              <a:t> </a:t>
            </a:r>
            <a:r>
              <a:rPr lang="en-US" err="1"/>
              <a:t>here</a:t>
            </a:r>
            <a:r>
              <a:rPr lang="en-US"/>
              <a:t> and here and please note that this distance.</a:t>
            </a:r>
            <a:endParaRPr lang="pl-PL"/>
          </a:p>
          <a:p>
            <a:endParaRPr lang="pl-PL"/>
          </a:p>
          <a:p>
            <a:r>
              <a:rPr lang="en-US"/>
              <a:t>It is greater than this distance, right?</a:t>
            </a:r>
            <a:endParaRPr lang="pl-PL"/>
          </a:p>
          <a:p>
            <a:endParaRPr lang="pl-PL"/>
          </a:p>
          <a:p>
            <a:r>
              <a:rPr lang="en-US"/>
              <a:t>And finally, for N equal to 5 in this.</a:t>
            </a:r>
            <a:endParaRPr lang="pl-PL"/>
          </a:p>
          <a:p>
            <a:endParaRPr lang="pl-PL"/>
          </a:p>
          <a:p>
            <a:r>
              <a:rPr lang="en-US"/>
              <a:t>In this and in this place, and also this distance is smaller than this distance. At the same time, we see that these roots are positioned symmetrically relative to the center.</a:t>
            </a:r>
            <a:r>
              <a:rPr lang="pl-PL"/>
              <a:t> Minus one </a:t>
            </a:r>
            <a:r>
              <a:rPr lang="pl-PL" err="1"/>
              <a:t>one</a:t>
            </a:r>
            <a:endParaRPr lang="pl-PL"/>
          </a:p>
          <a:p>
            <a:endParaRPr lang="pl-PL"/>
          </a:p>
          <a:p>
            <a:r>
              <a:rPr lang="en-US"/>
              <a:t>and similarly, the nodes will be located symmetrically with respect to the center of the interpolation interval.</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70</a:t>
            </a:fld>
            <a:endParaRPr lang="en-US"/>
          </a:p>
        </p:txBody>
      </p:sp>
    </p:spTree>
    <p:extLst>
      <p:ext uri="{BB962C8B-B14F-4D97-AF65-F5344CB8AC3E}">
        <p14:creationId xmlns:p14="http://schemas.microsoft.com/office/powerpoint/2010/main" val="4133435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However, we are interested in each interpolation interval, not just the interval minus one, in order to determine the places of interpolation nodes in any interval ab, the roots of the Chebyshev polynomial need to be scaled, and this is the general formula for scaling not only for Interpol purposes.</a:t>
            </a:r>
          </a:p>
          <a:p>
            <a:endParaRPr lang="pl-PL"/>
          </a:p>
          <a:p>
            <a:r>
              <a:rPr lang="en-US"/>
              <a:t>But for all then, when we need to scale the interval minus one </a:t>
            </a:r>
            <a:r>
              <a:rPr lang="en-US" err="1"/>
              <a:t>one</a:t>
            </a:r>
            <a:r>
              <a:rPr lang="en-US"/>
              <a:t> to the interval, a B.</a:t>
            </a:r>
            <a:endParaRPr lang="pl-PL"/>
          </a:p>
          <a:p>
            <a:endParaRPr lang="pl-PL"/>
          </a:p>
          <a:p>
            <a:r>
              <a:rPr lang="en-US"/>
              <a:t>It's worth remembering this formula, Well, and of course, using it, we can directly calculate the places of interpolation nodes.</a:t>
            </a:r>
            <a:endParaRPr lang="pl-PL"/>
          </a:p>
          <a:p>
            <a:endParaRPr lang="pl-PL"/>
          </a:p>
          <a:p>
            <a:r>
              <a:rPr lang="en-US"/>
              <a:t>For nodes in the places of roots, whether by Chebyshev, estimate the interpolation error, or rather the modulus of interpolation error is expressed by such a formula.</a:t>
            </a:r>
            <a:endParaRPr lang="pl-PL"/>
          </a:p>
          <a:p>
            <a:endParaRPr lang="pl-PL"/>
          </a:p>
          <a:p>
            <a:r>
              <a:rPr lang="en-US"/>
              <a:t>Here also appears the modulus of M plus the first derivative of the interpolated function.</a:t>
            </a:r>
            <a:endParaRPr lang="pl-PL"/>
          </a:p>
          <a:p>
            <a:endParaRPr lang="pl-PL"/>
          </a:p>
          <a:p>
            <a:r>
              <a:rPr lang="en-US"/>
              <a:t>If we want to estimate the error, then here we must also introduce this estimate. M big enthusiasm one, i.e., the maximum modulus value, but please note that here we no longer have Omega, but we have a certain expression that describes.</a:t>
            </a:r>
            <a:endParaRPr lang="pl-PL"/>
          </a:p>
          <a:p>
            <a:endParaRPr lang="pl-PL"/>
          </a:p>
          <a:p>
            <a:r>
              <a:rPr lang="en-US"/>
              <a:t>interpolation error.</a:t>
            </a:r>
          </a:p>
          <a:p>
            <a:endParaRPr lang="en-US"/>
          </a:p>
          <a:p>
            <a:endParaRPr lang="en-US"/>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71</a:t>
            </a:fld>
            <a:endParaRPr lang="en-US"/>
          </a:p>
        </p:txBody>
      </p:sp>
    </p:spTree>
    <p:extLst>
      <p:ext uri="{BB962C8B-B14F-4D97-AF65-F5344CB8AC3E}">
        <p14:creationId xmlns:p14="http://schemas.microsoft.com/office/powerpoint/2010/main" val="6495931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Let's do an example that will show us where.</a:t>
            </a:r>
            <a:endParaRPr lang="pl-PL"/>
          </a:p>
          <a:p>
            <a:endParaRPr lang="pl-PL"/>
          </a:p>
          <a:p>
            <a:r>
              <a:rPr lang="en-US"/>
              <a:t>The interpolation nodes are located.</a:t>
            </a:r>
            <a:endParaRPr lang="pl-PL"/>
          </a:p>
          <a:p>
            <a:endParaRPr lang="pl-PL"/>
          </a:p>
          <a:p>
            <a:r>
              <a:rPr lang="en-US"/>
              <a:t>Find an interpolation polynomial allowing for the smallest error estimate for the function e natural logarithm from XI 3 interpolation nodes in the range half and.</a:t>
            </a:r>
          </a:p>
          <a:p>
            <a:endParaRPr lang="pl-PL"/>
          </a:p>
          <a:p>
            <a:endParaRPr lang="pl-PL"/>
          </a:p>
          <a:p>
            <a:r>
              <a:rPr lang="en-US"/>
              <a:t>Of course, we use the roots of the Chebyshev polynomial, still the same formula. I repeat it so that maybe it will somehow be recorded in memory, and we just calculated the roots for N equal to 3 we have 3 roots called 0 0, 1 - 2 and they respectively amount to square root of 3 by 2, 2 0.</a:t>
            </a:r>
            <a:endParaRPr lang="pl-PL"/>
          </a:p>
          <a:p>
            <a:endParaRPr lang="pl-PL"/>
          </a:p>
          <a:p>
            <a:r>
              <a:rPr lang="en-US"/>
              <a:t>Z 3 by we scale them to the range 1.5. According to this formula, we just analyzed.</a:t>
            </a:r>
            <a:endParaRPr lang="pl-PL"/>
          </a:p>
          <a:p>
            <a:endParaRPr lang="pl-PL"/>
          </a:p>
          <a:p>
            <a:r>
              <a:rPr lang="en-US"/>
              <a:t>The first root Zero.</a:t>
            </a:r>
            <a:endParaRPr lang="pl-PL"/>
          </a:p>
          <a:p>
            <a:endParaRPr lang="pl-PL"/>
          </a:p>
          <a:p>
            <a:r>
              <a:rPr lang="pl-PL"/>
              <a:t>…..</a:t>
            </a:r>
          </a:p>
          <a:p>
            <a:r>
              <a:rPr lang="en-US"/>
              <a:t>Let's write down our places of interpolation nodes in a table.</a:t>
            </a:r>
            <a:endParaRPr lang="pl-PL"/>
          </a:p>
          <a:p>
            <a:endParaRPr lang="pl-PL"/>
          </a:p>
          <a:p>
            <a:r>
              <a:rPr lang="en-US"/>
              <a:t>It is not important that this node here was called X Zero, and now its Zero is called this node, because the polynomial is determined by the interpolation nodes regardless of whether we take them from this side or take.</a:t>
            </a:r>
            <a:endParaRPr lang="pl-PL"/>
          </a:p>
          <a:p>
            <a:endParaRPr lang="pl-PL"/>
          </a:p>
          <a:p>
            <a:endParaRPr lang="pl-PL"/>
          </a:p>
          <a:p>
            <a:r>
              <a:rPr lang="en-US"/>
              <a:t>Because we have gotten used to numbering nodes as X Zero X one X 2. Well then let's continue to accept such nomenclature as before, i.e., we will call this its Zero. This is its one here X 2 here we had.</a:t>
            </a:r>
            <a:endParaRPr lang="pl-PL"/>
          </a:p>
          <a:p>
            <a:endParaRPr lang="pl-PL"/>
          </a:p>
          <a:p>
            <a:endParaRPr lang="pl-PL"/>
          </a:p>
          <a:p>
            <a:r>
              <a:rPr lang="en-US"/>
              <a:t>Duplication of indices s roots of the Chebyshev polynomial, right?</a:t>
            </a:r>
            <a:endParaRPr lang="pl-PL"/>
          </a:p>
          <a:p>
            <a:endParaRPr lang="pl-PL"/>
          </a:p>
          <a:p>
            <a:r>
              <a:rPr lang="en-US"/>
              <a:t>But here I have already changed them to their one X 2.</a:t>
            </a:r>
          </a:p>
          <a:p>
            <a:endParaRPr lang="pl-PL"/>
          </a:p>
          <a:p>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72</a:t>
            </a:fld>
            <a:endParaRPr lang="en-US"/>
          </a:p>
        </p:txBody>
      </p:sp>
    </p:spTree>
    <p:extLst>
      <p:ext uri="{BB962C8B-B14F-4D97-AF65-F5344CB8AC3E}">
        <p14:creationId xmlns:p14="http://schemas.microsoft.com/office/powerpoint/2010/main" val="12018493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Of course, as the value of the function, we have the value of the logarithm of these.</a:t>
            </a:r>
            <a:endParaRPr lang="pl-PL"/>
          </a:p>
          <a:p>
            <a:endParaRPr lang="pl-PL"/>
          </a:p>
          <a:p>
            <a:r>
              <a:rPr lang="en-US"/>
              <a:t>Nodes from these argument values?</a:t>
            </a:r>
            <a:endParaRPr lang="pl-PL"/>
          </a:p>
          <a:p>
            <a:endParaRPr lang="pl-PL"/>
          </a:p>
          <a:p>
            <a:r>
              <a:rPr lang="en-US"/>
              <a:t>We calculate the Chebyshev polynomial, because I am not sure if you know this formula.</a:t>
            </a:r>
            <a:endParaRPr lang="pl-PL"/>
          </a:p>
          <a:p>
            <a:endParaRPr lang="pl-PL"/>
          </a:p>
          <a:p>
            <a:r>
              <a:rPr lang="en-US"/>
              <a:t>Because surely only if you remember this </a:t>
            </a:r>
            <a:r>
              <a:rPr lang="en-US" err="1"/>
              <a:t>wz</a:t>
            </a:r>
            <a:r>
              <a:rPr lang="en-US"/>
              <a:t>?</a:t>
            </a:r>
            <a:endParaRPr lang="pl-PL"/>
          </a:p>
          <a:p>
            <a:endParaRPr lang="pl-PL"/>
          </a:p>
          <a:p>
            <a:r>
              <a:rPr lang="en-US"/>
              <a:t>Therefore, I mention it again and remind you that the Lagrange polynomial</a:t>
            </a:r>
          </a:p>
          <a:p>
            <a:endParaRPr lang="en-US"/>
          </a:p>
          <a:p>
            <a:r>
              <a:rPr lang="en-US"/>
              <a:t> was determined based on the product of auxiliary polynomials times the function value at the appropriate node.</a:t>
            </a:r>
            <a:endParaRPr lang="pl-PL"/>
          </a:p>
          <a:p>
            <a:endParaRPr lang="pl-PL"/>
          </a:p>
          <a:p>
            <a:r>
              <a:rPr lang="en-US"/>
              <a:t>It is worth calculating an interpolation polynomial instead of individual polynomials and then multiplying by the function value. Well, , it happens that the function value at a certain node equals zero as in this case, and then we do not need to.</a:t>
            </a:r>
            <a:endParaRPr lang="pl-PL"/>
          </a:p>
          <a:p>
            <a:endParaRPr lang="pl-PL"/>
          </a:p>
          <a:p>
            <a:r>
              <a:rPr lang="en-US"/>
              <a:t>Calculate</a:t>
            </a:r>
          </a:p>
          <a:p>
            <a:endParaRPr lang="pl-PL"/>
          </a:p>
          <a:p>
            <a:endParaRPr lang="pl-PL"/>
          </a:p>
          <a:p>
            <a:r>
              <a:rPr lang="en-US"/>
              <a:t>At all this expression, right? Because we will multiply it by zero anyway, so it is worth calculating such expressions, so let's remind ourselves how we calculate it, i.e., first we take the value, the value at the node. This will apply to point X Zero.</a:t>
            </a:r>
          </a:p>
          <a:p>
            <a:endParaRPr lang="pl-PL"/>
          </a:p>
          <a:p>
            <a:endParaRPr lang="pl-PL"/>
          </a:p>
          <a:p>
            <a:r>
              <a:rPr lang="en-US"/>
              <a:t>The value at the node amounts to the cauldron 1567 thousand. And now from this argument value we subtract what can be subtracted, i.e., we subtract.</a:t>
            </a:r>
            <a:endParaRPr lang="pl-PL"/>
          </a:p>
          <a:p>
            <a:endParaRPr lang="pl-PL"/>
          </a:p>
          <a:p>
            <a:r>
              <a:rPr lang="en-US"/>
              <a:t>One and subtract one 433.</a:t>
            </a:r>
            <a:endParaRPr lang="pl-PL"/>
          </a:p>
          <a:p>
            <a:endParaRPr lang="pl-PL"/>
          </a:p>
          <a:p>
            <a:r>
              <a:rPr lang="en-US"/>
              <a:t>In the numerator, we duplicate the same only instead of this node we write and X.</a:t>
            </a:r>
            <a:endParaRPr lang="pl-PL"/>
          </a:p>
          <a:p>
            <a:endParaRPr lang="pl-PL"/>
          </a:p>
          <a:p>
            <a:endParaRPr lang="pl-PL"/>
          </a:p>
          <a:p>
            <a:r>
              <a:rPr lang="en-US"/>
              <a:t>The next expression, well for order only I mention. It concerns a node equal to one, i.e., from one we subtract what can be subtracted, and it can be subtracted 0.567 and one 433 thousand. Here in place of the node we write X minus 560.</a:t>
            </a:r>
          </a:p>
          <a:p>
            <a:endParaRPr lang="en-US"/>
          </a:p>
          <a:p>
            <a:r>
              <a:rPr lang="en-US"/>
              <a:t>One dot 430 3000 and finally we have a third.</a:t>
            </a:r>
          </a:p>
          <a:p>
            <a:endParaRPr lang="pl-PL"/>
          </a:p>
          <a:p>
            <a:endParaRPr lang="pl-PL"/>
          </a:p>
          <a:p>
            <a:r>
              <a:rPr lang="en-US"/>
              <a:t>Expression water 2 times F from X 2 FX 2 is it is f from one 433 i.e., from 1 - 433. We subtract what can be subtracted, i.e., it can be 567 thousand. And it can be subtracted one and here in this place.</a:t>
            </a:r>
            <a:endParaRPr lang="pl-PL"/>
          </a:p>
          <a:p>
            <a:endParaRPr lang="pl-PL"/>
          </a:p>
          <a:p>
            <a:endParaRPr lang="pl-PL"/>
          </a:p>
          <a:p>
            <a:r>
              <a:rPr lang="en-US"/>
              <a:t>The sum of all these polynomials gives us a polynomial for </a:t>
            </a:r>
            <a:r>
              <a:rPr lang="en-US" err="1"/>
              <a:t>branża</a:t>
            </a:r>
            <a:r>
              <a:rPr lang="en-US"/>
              <a:t>. Therefore, we rewrite our expressions. This and this, because this value equals zero and we get a polynomial minus 550 - 200 thousand times X square add 2,177 times X minus one 621 thousand.</a:t>
            </a:r>
            <a:endParaRPr lang="pl-PL"/>
          </a:p>
          <a:p>
            <a:endParaRPr lang="pl-PL"/>
          </a:p>
          <a:p>
            <a:r>
              <a:rPr lang="en-US"/>
              <a:t>Indeed.</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73</a:t>
            </a:fld>
            <a:endParaRPr lang="en-US"/>
          </a:p>
        </p:txBody>
      </p:sp>
    </p:spTree>
    <p:extLst>
      <p:ext uri="{BB962C8B-B14F-4D97-AF65-F5344CB8AC3E}">
        <p14:creationId xmlns:p14="http://schemas.microsoft.com/office/powerpoint/2010/main" val="7143379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The logarithm is this black line, and the value of the polynomial that we just calculated. This is this red line. Please see that this red line is very little different from this black line, so instead of the natural logarithm, we can safely use the polynomial that we just calculated. Please also note that although there is some error at the ends of the interpolation nodes, I assure you that this error could be much larger.</a:t>
            </a:r>
            <a:endParaRPr lang="pl-PL"/>
          </a:p>
          <a:p>
            <a:endParaRPr lang="pl-PL"/>
          </a:p>
          <a:p>
            <a:r>
              <a:rPr lang="en-US"/>
              <a:t>Choosing nodes at the locations of the roots of the Chebyshev Polynomial allows avoiding the so-called rung effect. This is the occurrence of large interpolation errors at the ends of the interpolation interval.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74</a:t>
            </a:fld>
            <a:endParaRPr lang="en-US"/>
          </a:p>
        </p:txBody>
      </p:sp>
    </p:spTree>
    <p:extLst>
      <p:ext uri="{BB962C8B-B14F-4D97-AF65-F5344CB8AC3E}">
        <p14:creationId xmlns:p14="http://schemas.microsoft.com/office/powerpoint/2010/main" val="18018755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The logarithm is this black line, and the value of the polynomial that we just calculated. This is this red line. Please see that this red line is very little different from this black line, so instead of the natural logarithm, we can safely use the polynomial that we just calculated. Please also note that although there is some error at the ends of the interpolation nodes, I assure you that this error could be much larger.</a:t>
            </a:r>
            <a:endParaRPr lang="pl-PL"/>
          </a:p>
          <a:p>
            <a:endParaRPr lang="pl-PL"/>
          </a:p>
          <a:p>
            <a:r>
              <a:rPr lang="en-US"/>
              <a:t>Choosing nodes at the locations of the roots of the Chebyshev Polynomial allows avoiding the so-called rung effect. This is the occurrence of large interpolation errors at the ends of the interpolation interval.</a:t>
            </a:r>
            <a:endParaRPr lang="pl-PL"/>
          </a:p>
          <a:p>
            <a:endParaRPr lang="pl-PL"/>
          </a:p>
          <a:p>
            <a:r>
              <a:rPr lang="en-US"/>
              <a:t>Shall I give an example?</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75</a:t>
            </a:fld>
            <a:endParaRPr lang="en-US"/>
          </a:p>
        </p:txBody>
      </p:sp>
    </p:spTree>
    <p:extLst>
      <p:ext uri="{BB962C8B-B14F-4D97-AF65-F5344CB8AC3E}">
        <p14:creationId xmlns:p14="http://schemas.microsoft.com/office/powerpoint/2010/main" val="15641291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The logarithm is this black line, and the value of the polynomial that we just calculated. This is this red line. Please see that this red line is very little different from this black line, so instead of the natural logarithm, we can safely use the polynomial that we just calculated. Please also note that although there is some error at the ends of the interpolation nodes, I assure you that this error could be much larger.</a:t>
            </a:r>
            <a:endParaRPr lang="pl-PL"/>
          </a:p>
          <a:p>
            <a:endParaRPr lang="pl-PL"/>
          </a:p>
          <a:p>
            <a:r>
              <a:rPr lang="en-US"/>
              <a:t>Choosing nodes at the locations of the roots of the Chebyshev Polynomial allows avoiding the so-called rung effect. This is the occurrence of large interpolation errors at the ends of the interpolation interval.</a:t>
            </a:r>
            <a:endParaRPr lang="pl-PL"/>
          </a:p>
          <a:p>
            <a:endParaRPr lang="pl-PL"/>
          </a:p>
          <a:p>
            <a:r>
              <a:rPr lang="en-US"/>
              <a:t>Shall I give an example?</a:t>
            </a:r>
            <a:endParaRPr lang="pl-PL"/>
          </a:p>
          <a:p>
            <a:endParaRPr lang="pl-PL"/>
          </a:p>
          <a:p>
            <a:r>
              <a:rPr lang="en-US"/>
              <a:t>Function absolute value of X, function absolute value.</a:t>
            </a:r>
            <a:endParaRPr lang="pl-PL"/>
          </a:p>
          <a:p>
            <a:endParaRPr lang="pl-PL"/>
          </a:p>
          <a:p>
            <a:endParaRPr lang="pl-PL"/>
          </a:p>
          <a:p>
            <a:r>
              <a:rPr lang="en-US"/>
              <a:t>The function is given by this black line, the polynomial by this red one.</a:t>
            </a:r>
            <a:endParaRPr lang="pl-PL"/>
          </a:p>
          <a:p>
            <a:endParaRPr lang="pl-PL"/>
          </a:p>
          <a:p>
            <a:endParaRPr lang="pl-PL"/>
          </a:p>
          <a:p>
            <a:r>
              <a:rPr lang="en-US"/>
              <a:t>It's clear, but the point is to see the errors that could be invisible. If I lost this line, so in the case.</a:t>
            </a:r>
            <a:endParaRPr lang="pl-PL"/>
          </a:p>
          <a:p>
            <a:endParaRPr lang="pl-PL"/>
          </a:p>
          <a:p>
            <a:endParaRPr lang="pl-PL"/>
          </a:p>
          <a:p>
            <a:r>
              <a:rPr lang="en-US"/>
              <a:t>We are at the places of the root of Chebyshev?</a:t>
            </a:r>
            <a:endParaRPr lang="pl-PL"/>
          </a:p>
          <a:p>
            <a:endParaRPr lang="pl-PL"/>
          </a:p>
          <a:p>
            <a:endParaRPr lang="pl-PL"/>
          </a:p>
          <a:p>
            <a:r>
              <a:rPr lang="en-US"/>
              <a:t>The error is really small, right? The error is really the least in the case where we chose the same number of nodes, but they will be parallel nodes. A very large error occurs.</a:t>
            </a:r>
            <a:endParaRPr lang="pl-PL"/>
          </a:p>
          <a:p>
            <a:endParaRPr lang="pl-PL"/>
          </a:p>
          <a:p>
            <a:endParaRPr lang="pl-PL"/>
          </a:p>
          <a:p>
            <a:r>
              <a:rPr lang="en-US"/>
              <a:t>at the ends of the interpolation interval this green curve is almost unbelievable that we can have a polynomial of the same degree, which in one case causes such an error, and in another case causes a much, much larger error.</a:t>
            </a:r>
            <a:endParaRPr lang="pl-PL"/>
          </a:p>
          <a:p>
            <a:endParaRPr lang="pl-PL"/>
          </a:p>
          <a:p>
            <a:r>
              <a:rPr lang="en-US"/>
              <a:t>We can also.</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76</a:t>
            </a:fld>
            <a:endParaRPr lang="en-US"/>
          </a:p>
        </p:txBody>
      </p:sp>
    </p:spTree>
    <p:extLst>
      <p:ext uri="{BB962C8B-B14F-4D97-AF65-F5344CB8AC3E}">
        <p14:creationId xmlns:p14="http://schemas.microsoft.com/office/powerpoint/2010/main" val="14515130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Also analyze the example.</a:t>
            </a:r>
            <a:endParaRPr lang="pl-PL"/>
          </a:p>
          <a:p>
            <a:endParaRPr lang="pl-PL"/>
          </a:p>
          <a:p>
            <a:r>
              <a:rPr lang="en-US"/>
              <a:t>We check what the estimation will be.</a:t>
            </a:r>
            <a:endParaRPr lang="pl-PL"/>
          </a:p>
          <a:p>
            <a:endParaRPr lang="pl-PL"/>
          </a:p>
          <a:p>
            <a:r>
              <a:rPr lang="en-US"/>
              <a:t>The estimation of the error value in the case of nodes at the locations of the roots of the Chebyshev Polynomial and in the case of parallel nodes here we have here we have nodes determined by the locations of the roots of the Chebyshev polynomial in the first case this estimate looks as follows.</a:t>
            </a:r>
          </a:p>
          <a:p>
            <a:endParaRPr lang="pl-PL"/>
          </a:p>
          <a:p>
            <a:endParaRPr lang="pl-PL"/>
          </a:p>
          <a:p>
            <a:endParaRPr lang="pl-PL"/>
          </a:p>
          <a:p>
            <a:r>
              <a:rPr lang="en-US"/>
              <a:t>In the second case it looks like this.</a:t>
            </a:r>
            <a:endParaRPr lang="pl-PL"/>
          </a:p>
          <a:p>
            <a:endParaRPr lang="pl-PL"/>
          </a:p>
          <a:p>
            <a:r>
              <a:rPr lang="en-US"/>
              <a:t>The absolute value of these expressions we have here, and you can see that in the case.</a:t>
            </a:r>
          </a:p>
          <a:p>
            <a:endParaRPr lang="pl-PL"/>
          </a:p>
          <a:p>
            <a:endParaRPr lang="pl-PL"/>
          </a:p>
          <a:p>
            <a:r>
              <a:rPr lang="en-US"/>
              <a:t>Equal distance nodes would have to accept such an estimate of this value because it is the largest estimation value in the</a:t>
            </a:r>
          </a:p>
          <a:p>
            <a:endParaRPr lang="en-US"/>
          </a:p>
          <a:p>
            <a:r>
              <a:rPr lang="en-US"/>
              <a:t> case.</a:t>
            </a:r>
          </a:p>
          <a:p>
            <a:endParaRPr lang="pl-PL"/>
          </a:p>
          <a:p>
            <a:endParaRPr lang="pl-PL"/>
          </a:p>
          <a:p>
            <a:r>
              <a:rPr lang="en-US"/>
              <a:t>Chebyshev nodes, our estimate will be such, i.e., it will be significantly more favorable. It is not possible to guide by the fact that in this range the estimate is smaller than this green one. I.e., whether Chebyshev. Because we must take the estimate from the entire interpolation range</a:t>
            </a:r>
            <a:r>
              <a:rPr lang="pl-PL"/>
              <a:t> </a:t>
            </a:r>
            <a:r>
              <a:rPr lang="en-US"/>
              <a:t>This estimate is so large, and this estimate is definitely smaller.</a:t>
            </a:r>
            <a:endParaRPr lang="pl-PL"/>
          </a:p>
          <a:p>
            <a:endParaRPr lang="pl-PL"/>
          </a:p>
          <a:p>
            <a:r>
              <a:rPr lang="en-US"/>
              <a:t>We finished at this moment. The interpolation problem will return to, and at this moment we will deal with difference operators, which are also introduced in order to.</a:t>
            </a:r>
          </a:p>
          <a:p>
            <a:endParaRPr lang="en-US"/>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77</a:t>
            </a:fld>
            <a:endParaRPr lang="en-US"/>
          </a:p>
        </p:txBody>
      </p:sp>
    </p:spTree>
    <p:extLst>
      <p:ext uri="{BB962C8B-B14F-4D97-AF65-F5344CB8AC3E}">
        <p14:creationId xmlns:p14="http://schemas.microsoft.com/office/powerpoint/2010/main" val="9528614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They lead to other interpretive formulas that are based on equidistant nodes. I just said that equidistant nodes are disadvantageous, but sometimes they can be advantageous, and therefore we must also familiarize ourselves with such cases of interpolation. When we use parallel nodes</a:t>
            </a:r>
            <a:r>
              <a:rPr lang="pl-PL"/>
              <a:t> </a:t>
            </a:r>
            <a:r>
              <a:rPr lang="pl-PL" err="1"/>
              <a:t>Introduction</a:t>
            </a:r>
            <a:r>
              <a:rPr lang="pl-PL"/>
              <a:t> of </a:t>
            </a:r>
            <a:r>
              <a:rPr lang="pl-PL" err="1"/>
              <a:t>Difference</a:t>
            </a:r>
            <a:r>
              <a:rPr lang="pl-PL"/>
              <a:t> </a:t>
            </a:r>
            <a:r>
              <a:rPr lang="pl-PL" err="1"/>
              <a:t>Operators</a:t>
            </a:r>
            <a:r>
              <a:rPr lang="pl-PL"/>
              <a:t>.</a:t>
            </a:r>
          </a:p>
          <a:p>
            <a:endParaRPr lang="pl-PL"/>
          </a:p>
          <a:p>
            <a:r>
              <a:rPr lang="en-US"/>
              <a:t>First, we give the definition of a cat, a progressive difference.</a:t>
            </a:r>
            <a:endParaRPr lang="pl-PL"/>
          </a:p>
          <a:p>
            <a:endParaRPr lang="pl-PL"/>
          </a:p>
          <a:p>
            <a:r>
              <a:rPr lang="en-US"/>
              <a:t>The function </a:t>
            </a:r>
            <a:r>
              <a:rPr lang="en-US" err="1"/>
              <a:t>fx</a:t>
            </a:r>
            <a:r>
              <a:rPr lang="en-US"/>
              <a:t> is defined by the formula.</a:t>
            </a:r>
            <a:endParaRPr lang="pl-PL"/>
          </a:p>
          <a:p>
            <a:endParaRPr lang="pl-PL"/>
          </a:p>
          <a:p>
            <a:r>
              <a:rPr lang="en-US"/>
              <a:t>We mark a progressive difference as a large delta, and a progressive difference of zero order of the function </a:t>
            </a:r>
            <a:r>
              <a:rPr lang="en-US" err="1"/>
              <a:t>ewo</a:t>
            </a:r>
            <a:r>
              <a:rPr lang="en-US"/>
              <a:t> dx equals simply this fun.</a:t>
            </a:r>
            <a:endParaRPr lang="pl-PL"/>
          </a:p>
          <a:p>
            <a:endParaRPr lang="pl-PL"/>
          </a:p>
          <a:p>
            <a:r>
              <a:rPr lang="en-US"/>
              <a:t>A progressive difference of category order of the function </a:t>
            </a:r>
            <a:r>
              <a:rPr lang="en-US" err="1"/>
              <a:t>fotxt</a:t>
            </a:r>
            <a:r>
              <a:rPr lang="en-US"/>
              <a:t> equals the progressive difference of order k minus one of the function at point X add ha minus progressive difference of order K minus function at point X.</a:t>
            </a:r>
            <a:endParaRPr lang="pl-PL"/>
          </a:p>
          <a:p>
            <a:endParaRPr lang="pl-PL"/>
          </a:p>
          <a:p>
            <a:r>
              <a:rPr lang="en-US"/>
              <a:t>Where k equals 1 2 and so on.</a:t>
            </a:r>
            <a:endParaRPr lang="pl-PL"/>
          </a:p>
          <a:p>
            <a:endParaRPr lang="pl-PL"/>
          </a:p>
          <a:p>
            <a:r>
              <a:rPr lang="en-US"/>
              <a:t>Because if we have a zero-order difference here, of course, it cannot be defined.</a:t>
            </a:r>
            <a:endParaRPr lang="pl-PL"/>
          </a:p>
          <a:p>
            <a:endParaRPr lang="pl-PL"/>
          </a:p>
          <a:p>
            <a:r>
              <a:rPr lang="en-US"/>
              <a:t>Based on this formula of zero-order difference. We have it given directly, and from carny one we can already use this formula by inserting this formula in case of car equal one.</a:t>
            </a:r>
            <a:endParaRPr lang="pl-PL"/>
          </a:p>
          <a:p>
            <a:endParaRPr lang="pl-PL"/>
          </a:p>
          <a:p>
            <a:endParaRPr lang="en-US"/>
          </a:p>
          <a:p>
            <a:r>
              <a:rPr lang="en-US"/>
              <a:t>We mark the backward difference.</a:t>
            </a:r>
            <a:endParaRPr lang="pl-PL"/>
          </a:p>
          <a:p>
            <a:endParaRPr lang="pl-PL"/>
          </a:p>
          <a:p>
            <a:r>
              <a:rPr lang="en-US"/>
              <a:t>Like this symbol.</a:t>
            </a:r>
            <a:endParaRPr lang="pl-PL"/>
          </a:p>
          <a:p>
            <a:endParaRPr lang="pl-PL"/>
          </a:p>
          <a:p>
            <a:r>
              <a:rPr lang="en-US"/>
              <a:t>The backward difference of zero order of the function at point X equals simply the value of this function. The difference of category order of the function at point X equals the difference of order K minus the first function at point X minus the backward difference of ka minus the first function at point X minus ha equal 1 2 and so on.</a:t>
            </a:r>
            <a:endParaRPr lang="pl-PL"/>
          </a:p>
          <a:p>
            <a:endParaRPr lang="pl-PL"/>
          </a:p>
          <a:p>
            <a:endParaRPr lang="pl-PL"/>
          </a:p>
          <a:p>
            <a:r>
              <a:rPr lang="en-US"/>
              <a:t>And finally, if there is a progressive and backward difference, there is probably also a central difference, and indeed we have the definition of the central difference of the cat, the central difference of the function </a:t>
            </a:r>
            <a:r>
              <a:rPr lang="en-US" err="1"/>
              <a:t>foxx</a:t>
            </a:r>
            <a:r>
              <a:rPr lang="en-US"/>
              <a:t> is defined by the formula.</a:t>
            </a:r>
            <a:endParaRPr lang="pl-PL"/>
          </a:p>
          <a:p>
            <a:endParaRPr lang="pl-PL"/>
          </a:p>
          <a:p>
            <a:endParaRPr lang="pl-PL"/>
          </a:p>
          <a:p>
            <a:r>
              <a:rPr lang="en-US"/>
              <a:t>Zero order, i.e., the central difference of zero order of the function at point X is equal to simply the value of the function.</a:t>
            </a:r>
            <a:endParaRPr lang="pl-PL"/>
          </a:p>
          <a:p>
            <a:endParaRPr lang="pl-PL"/>
          </a:p>
          <a:p>
            <a:endParaRPr lang="pl-PL"/>
          </a:p>
          <a:p>
            <a:r>
              <a:rPr lang="en-US"/>
              <a:t>The difference of category order, the central difference of category order of the function at point X equals the difference of order kami minus function at point X Plus 1/2 Ha minus difference of order </a:t>
            </a:r>
            <a:r>
              <a:rPr lang="en-US" err="1"/>
              <a:t>kamińsk</a:t>
            </a:r>
            <a:r>
              <a:rPr lang="en-US"/>
              <a:t> function at point X minus 1/2 ha, where car equals 1 2 and so on, D.</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79</a:t>
            </a:fld>
            <a:endParaRPr lang="en-US"/>
          </a:p>
        </p:txBody>
      </p:sp>
    </p:spTree>
    <p:extLst>
      <p:ext uri="{BB962C8B-B14F-4D97-AF65-F5344CB8AC3E}">
        <p14:creationId xmlns:p14="http://schemas.microsoft.com/office/powerpoint/2010/main" val="1989413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For practice, let's do a few operations, e.g., for progressive differences.</a:t>
            </a:r>
            <a:endParaRPr lang="pl-PL"/>
          </a:p>
          <a:p>
            <a:endParaRPr lang="pl-PL"/>
          </a:p>
          <a:p>
            <a:r>
              <a:rPr lang="en-US"/>
              <a:t>We have the definition, I mention it so that we know what we are doing.</a:t>
            </a:r>
            <a:endParaRPr lang="pl-PL"/>
          </a:p>
          <a:p>
            <a:endParaRPr lang="pl-PL"/>
          </a:p>
          <a:p>
            <a:r>
              <a:rPr lang="en-US"/>
              <a:t>And operation, the difference of the first order, well, it is the difference of zero order of the function at point X minus the difference of zero order of the function at point X.</a:t>
            </a:r>
            <a:endParaRPr lang="pl-PL"/>
          </a:p>
          <a:p>
            <a:endParaRPr lang="pl-PL"/>
          </a:p>
          <a:p>
            <a:endParaRPr lang="pl-PL"/>
          </a:p>
          <a:p>
            <a:r>
              <a:rPr lang="en-US"/>
              <a:t>Zero order of the function at point X plus H minus the difference of zero order of the function at point X.</a:t>
            </a:r>
            <a:endParaRPr lang="pl-PL"/>
          </a:p>
          <a:p>
            <a:endParaRPr lang="pl-PL"/>
          </a:p>
          <a:p>
            <a:r>
              <a:rPr lang="en-US"/>
              <a:t>Differences of the first order are otherwise written simply as Delta, just like with power, although it has nothing to do with power, but differences of the first order are simply written as a single.</a:t>
            </a:r>
            <a:r>
              <a:rPr lang="pl-PL"/>
              <a:t> Delta symbol.</a:t>
            </a:r>
          </a:p>
          <a:p>
            <a:endParaRPr lang="pl-PL"/>
          </a:p>
          <a:p>
            <a:r>
              <a:rPr lang="en-US"/>
              <a:t>The second order difference.</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80</a:t>
            </a:fld>
            <a:endParaRPr lang="en-US"/>
          </a:p>
        </p:txBody>
      </p:sp>
    </p:spTree>
    <p:extLst>
      <p:ext uri="{BB962C8B-B14F-4D97-AF65-F5344CB8AC3E}">
        <p14:creationId xmlns:p14="http://schemas.microsoft.com/office/powerpoint/2010/main" val="86352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Istnieją funkcje, które mają bardzo skomplikowany zapis.</a:t>
            </a:r>
          </a:p>
          <a:p>
            <a:r>
              <a:rPr lang="pl-PL"/>
              <a:t>Ale mogą być przedziałami przybliżone za pomocą funkcji mniej skomplikowanych</a:t>
            </a:r>
          </a:p>
          <a:p>
            <a:endParaRPr lang="pl-PL"/>
          </a:p>
          <a:p>
            <a:r>
              <a:rPr lang="pl-PL"/>
              <a:t>Jest to istotne w sytuacji, kiedy trzeba szybko (np. w czasie rzeczywistym) wykonać obliczenia dotyczące jakiegoś parametru. Dlatego czasami odcinki funkcji można interpolować do przybliżenia fragmentów funkcji.</a:t>
            </a:r>
          </a:p>
          <a:p>
            <a:endParaRPr lang="pl-PL"/>
          </a:p>
          <a:p>
            <a:r>
              <a:rPr lang="en-US"/>
              <a:t>There are functions that have very complicated notation.</a:t>
            </a:r>
          </a:p>
          <a:p>
            <a:r>
              <a:rPr lang="en-US"/>
              <a:t>But they can be approximated by intervals using less complicated functions</a:t>
            </a:r>
          </a:p>
          <a:p>
            <a:endParaRPr lang="en-US"/>
          </a:p>
          <a:p>
            <a:r>
              <a:rPr lang="en-US"/>
              <a:t>This is important when you need to quickly (e.g. in real time) calculate a parameter. Therefore, sometimes function segments can be interpolated to approximate function fragments.</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10</a:t>
            </a:fld>
            <a:endParaRPr lang="en-US"/>
          </a:p>
        </p:txBody>
      </p:sp>
    </p:spTree>
    <p:extLst>
      <p:ext uri="{BB962C8B-B14F-4D97-AF65-F5344CB8AC3E}">
        <p14:creationId xmlns:p14="http://schemas.microsoft.com/office/powerpoint/2010/main" val="777015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Let's now deal with central differences.</a:t>
            </a:r>
            <a:endParaRPr lang="pl-PL"/>
          </a:p>
          <a:p>
            <a:endParaRPr lang="pl-PL"/>
          </a:p>
          <a:p>
            <a:r>
              <a:rPr lang="en-US"/>
              <a:t>Again the definition of the difference of the first order.</a:t>
            </a:r>
            <a:endParaRPr lang="pl-PL"/>
          </a:p>
          <a:p>
            <a:endParaRPr lang="pl-PL"/>
          </a:p>
          <a:p>
            <a:r>
              <a:rPr lang="en-US"/>
              <a:t>Is written</a:t>
            </a:r>
            <a:r>
              <a:rPr lang="pl-PL"/>
              <a:t> </a:t>
            </a:r>
            <a:r>
              <a:rPr lang="en-US"/>
              <a:t>Simply by the Delta symbol.</a:t>
            </a:r>
            <a:endParaRPr lang="pl-PL"/>
          </a:p>
          <a:p>
            <a:endParaRPr lang="pl-PL"/>
          </a:p>
          <a:p>
            <a:r>
              <a:rPr lang="en-US"/>
              <a:t>And of course, it is a difference in the value of the function at point X Plus 1/2 Ha and IX minus 1/2 ha.</a:t>
            </a:r>
            <a:endParaRPr lang="pl-PL"/>
          </a:p>
          <a:p>
            <a:endParaRPr lang="pl-PL"/>
          </a:p>
          <a:p>
            <a:r>
              <a:rPr lang="en-US"/>
              <a:t>The central difference of the second order is a difference of differences of the first order, respectively, at points X plus 1/2 ha and IX minus 1/2 ha.</a:t>
            </a:r>
            <a:endParaRPr lang="pl-PL"/>
          </a:p>
          <a:p>
            <a:endParaRPr lang="pl-PL"/>
          </a:p>
          <a:p>
            <a:r>
              <a:rPr lang="en-US"/>
              <a:t>But the central difference of the first order of the function at point X plus 1/2 ha is a difference of differences of zero order, i.e., the value of the function lying to the right and left 1/2 ha from point X KLUZ, i.e., the difference between the value of the function at point X Plus ha and the value of the function at FX.</a:t>
            </a:r>
            <a:endParaRPr lang="pl-PL"/>
          </a:p>
          <a:p>
            <a:endParaRPr lang="pl-PL"/>
          </a:p>
          <a:p>
            <a:r>
              <a:rPr lang="en-US"/>
              <a:t>The difference of order one function at point X minus 1/2 h is also a difference in the value of the function at the point on the right and left relative to X.</a:t>
            </a:r>
            <a:endParaRPr lang="pl-PL"/>
          </a:p>
          <a:p>
            <a:endParaRPr lang="pl-PL"/>
          </a:p>
          <a:p>
            <a:r>
              <a:rPr lang="en-US"/>
              <a:t>I.e., it is the difference between the value of the function at point XA value of the function at point X minus h. Therefore, performing calculations, we get the result that it is the value of the function at point X plus h minus 2 times the value of the function at point X Plus 2 times X minus h.</a:t>
            </a:r>
            <a:endParaRPr lang="pl-PL"/>
          </a:p>
          <a:p>
            <a:endParaRPr lang="pl-PL"/>
          </a:p>
          <a:p>
            <a:endParaRPr lang="pl-PL"/>
          </a:p>
          <a:p>
            <a:r>
              <a:rPr lang="en-US"/>
              <a:t>Analyzing these examples, one can conclude that in each case.</a:t>
            </a:r>
            <a:endParaRPr lang="pl-PL"/>
          </a:p>
          <a:p>
            <a:endParaRPr lang="pl-PL"/>
          </a:p>
          <a:p>
            <a:r>
              <a:rPr lang="en-US"/>
              <a:t>Each of these differences is calculated from the function values ​​simply and of course, this must be true since only function values ​​and of course interpolation nodes serve us to determine the interpretive polynomial, to which all these differences.</a:t>
            </a:r>
            <a:endParaRPr lang="pl-PL"/>
          </a:p>
          <a:p>
            <a:endParaRPr lang="pl-PL"/>
          </a:p>
          <a:p>
            <a:endParaRPr lang="pl-PL"/>
          </a:p>
          <a:p>
            <a:r>
              <a:rPr lang="en-US"/>
              <a:t>That is, progressive, backward, and central must be useful.</a:t>
            </a:r>
            <a:endParaRPr lang="pl-PL"/>
          </a:p>
          <a:p>
            <a:endParaRPr lang="pl-PL"/>
          </a:p>
          <a:p>
            <a:endParaRPr lang="pl-PL"/>
          </a:p>
          <a:p>
            <a:r>
              <a:rPr lang="en-US"/>
              <a:t>Maybe in that N plus one function values ​​are needed to calculate all differences of order N this.</a:t>
            </a:r>
            <a:endParaRPr lang="pl-PL"/>
          </a:p>
          <a:p>
            <a:endParaRPr lang="pl-PL"/>
          </a:p>
          <a:p>
            <a:endParaRPr lang="pl-PL"/>
          </a:p>
          <a:p>
            <a:r>
              <a:rPr lang="en-US"/>
              <a:t>The difference of order N plus the first if it had only N plus one values ​​is simply equal to zero.</a:t>
            </a:r>
            <a:endParaRPr lang="pl-PL"/>
          </a:p>
          <a:p>
            <a:endParaRPr lang="pl-PL"/>
          </a:p>
          <a:p>
            <a:endParaRPr lang="pl-PL"/>
          </a:p>
          <a:p>
            <a:r>
              <a:rPr lang="en-US"/>
              <a:t>Differences in practice are calculated according to certain calculation schemes, which significantly facilitate our orientation, which differences we are counting.</a:t>
            </a:r>
            <a:endParaRPr lang="pl-PL"/>
          </a:p>
          <a:p>
            <a:endParaRPr lang="pl-PL"/>
          </a:p>
          <a:p>
            <a:endParaRPr lang="pl-PL"/>
          </a:p>
          <a:p>
            <a:r>
              <a:rPr lang="en-US"/>
              <a:t>Schemes look like this, we first write the equidistant interpolation nodes.</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81</a:t>
            </a:fld>
            <a:endParaRPr lang="en-US"/>
          </a:p>
        </p:txBody>
      </p:sp>
    </p:spTree>
    <p:extLst>
      <p:ext uri="{BB962C8B-B14F-4D97-AF65-F5344CB8AC3E}">
        <p14:creationId xmlns:p14="http://schemas.microsoft.com/office/powerpoint/2010/main" val="1484889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a:p>
            <a:endParaRPr lang="pl-PL"/>
          </a:p>
          <a:p>
            <a:r>
              <a:rPr lang="pl-PL"/>
              <a:t>Góra odjąć dół daje to co po prawej</a:t>
            </a:r>
          </a:p>
          <a:p>
            <a:endParaRPr lang="pl-PL"/>
          </a:p>
          <a:p>
            <a:endParaRPr lang="pl-PL"/>
          </a:p>
          <a:p>
            <a:endParaRPr lang="pl-PL"/>
          </a:p>
          <a:p>
            <a:endParaRPr lang="pl-PL"/>
          </a:p>
          <a:p>
            <a:r>
              <a:rPr lang="en-US"/>
              <a:t>Schemes look like this, we first write the equidistant interpolation nodes.</a:t>
            </a:r>
            <a:endParaRPr lang="pl-PL"/>
          </a:p>
          <a:p>
            <a:endParaRPr lang="pl-PL"/>
          </a:p>
          <a:p>
            <a:endParaRPr lang="pl-PL"/>
          </a:p>
          <a:p>
            <a:r>
              <a:rPr lang="en-US"/>
              <a:t>And the function values.</a:t>
            </a:r>
            <a:endParaRPr lang="pl-PL"/>
          </a:p>
          <a:p>
            <a:endParaRPr lang="pl-PL"/>
          </a:p>
          <a:p>
            <a:r>
              <a:rPr lang="en-US"/>
              <a:t>At these points.</a:t>
            </a:r>
            <a:endParaRPr lang="pl-PL"/>
          </a:p>
          <a:p>
            <a:endParaRPr lang="pl-PL"/>
          </a:p>
          <a:p>
            <a:r>
              <a:rPr lang="en-US"/>
              <a:t>This is the calculation scheme for progressive differences, so it must match this definition of progressive differences, and now we calculate the progressive difference of the first order of the function at point X Zero.</a:t>
            </a:r>
            <a:endParaRPr lang="pl-PL"/>
          </a:p>
          <a:p>
            <a:endParaRPr lang="pl-PL"/>
          </a:p>
          <a:p>
            <a:r>
              <a:rPr lang="en-US"/>
              <a:t>In this way, it is.</a:t>
            </a:r>
            <a:endParaRPr lang="pl-PL"/>
          </a:p>
          <a:p>
            <a:endParaRPr lang="pl-PL"/>
          </a:p>
          <a:p>
            <a:r>
              <a:rPr lang="en-US"/>
              <a:t>The difference between the value of the function at point X Zero plus h minus wow.</a:t>
            </a:r>
            <a:endParaRPr lang="pl-PL"/>
          </a:p>
          <a:p>
            <a:endParaRPr lang="pl-PL"/>
          </a:p>
          <a:p>
            <a:r>
              <a:rPr lang="en-US"/>
              <a:t>The value of the function at point </a:t>
            </a:r>
            <a:r>
              <a:rPr lang="en-US" err="1"/>
              <a:t>Igz</a:t>
            </a:r>
            <a:r>
              <a:rPr lang="en-US"/>
              <a:t> Zero gives us a difference of the first order.</a:t>
            </a:r>
            <a:endParaRPr lang="pl-PL"/>
          </a:p>
          <a:p>
            <a:endParaRPr lang="pl-PL"/>
          </a:p>
          <a:p>
            <a:r>
              <a:rPr lang="en-US"/>
              <a:t>Similarly, we calculate differences.</a:t>
            </a:r>
            <a:endParaRPr lang="pl-PL"/>
          </a:p>
          <a:p>
            <a:endParaRPr lang="pl-PL"/>
          </a:p>
          <a:p>
            <a:endParaRPr lang="pl-PL"/>
          </a:p>
          <a:p>
            <a:r>
              <a:rPr lang="en-US"/>
              <a:t>For point </a:t>
            </a:r>
            <a:r>
              <a:rPr lang="pl-PL"/>
              <a:t>x</a:t>
            </a:r>
            <a:r>
              <a:rPr lang="en-US"/>
              <a:t> Zero plus ha, it is this minus this gives us</a:t>
            </a:r>
            <a:endParaRPr lang="pl-PL"/>
          </a:p>
          <a:p>
            <a:endParaRPr lang="pl-PL"/>
          </a:p>
          <a:p>
            <a:endParaRPr lang="pl-PL"/>
          </a:p>
          <a:p>
            <a:endParaRPr lang="pl-PL"/>
          </a:p>
          <a:p>
            <a:r>
              <a:rPr lang="en-US"/>
              <a:t>This minus this gives us a progressive difference of the first order, but at point X Zero Plus Ha similarly this minus that gives the progressive difference of the first order of the function at point IG 0 + 2 Ha and Ef Id 0 + 4 h minus evo IX 0 + 3 h gives a progressive difference of the function at point their 0 + 3 h.</a:t>
            </a:r>
            <a:endParaRPr lang="pl-PL"/>
          </a:p>
          <a:p>
            <a:endParaRPr lang="pl-PL"/>
          </a:p>
          <a:p>
            <a:endParaRPr lang="pl-PL"/>
          </a:p>
          <a:p>
            <a:r>
              <a:rPr lang="en-US"/>
              <a:t>Currently, we calculate differences of the second order. How is it different?</a:t>
            </a:r>
          </a:p>
          <a:p>
            <a:endParaRPr lang="pl-PL"/>
          </a:p>
          <a:p>
            <a:endParaRPr lang="pl-PL"/>
          </a:p>
          <a:p>
            <a:endParaRPr lang="pl-PL"/>
          </a:p>
          <a:p>
            <a:r>
              <a:rPr lang="en-US"/>
              <a:t>And so the progressive difference of the second order of the function at point X Zero.</a:t>
            </a:r>
            <a:endParaRPr lang="pl-PL"/>
          </a:p>
          <a:p>
            <a:endParaRPr lang="pl-PL"/>
          </a:p>
          <a:p>
            <a:endParaRPr lang="pl-PL"/>
          </a:p>
          <a:p>
            <a:r>
              <a:rPr lang="en-US"/>
              <a:t>It is the difference of the difference of the first order.</a:t>
            </a:r>
            <a:endParaRPr lang="pl-PL"/>
          </a:p>
          <a:p>
            <a:endParaRPr lang="pl-PL"/>
          </a:p>
          <a:p>
            <a:r>
              <a:rPr lang="en-US" err="1"/>
              <a:t>Yy</a:t>
            </a:r>
            <a:r>
              <a:rPr lang="en-US"/>
              <a:t> at point X Zero plus h and the difference of the first order of the function at point X Zero, i.e., this minus </a:t>
            </a:r>
            <a:r>
              <a:rPr lang="pl-PL" err="1"/>
              <a:t>this</a:t>
            </a:r>
            <a:r>
              <a:rPr lang="en-US"/>
              <a:t> gives us</a:t>
            </a:r>
            <a:endParaRPr lang="pl-PL"/>
          </a:p>
          <a:p>
            <a:endParaRPr lang="pl-PL"/>
          </a:p>
          <a:p>
            <a:r>
              <a:rPr lang="en-US"/>
              <a:t>The second order difference and similarly this minus. This gives the second order difference of the function at point IX Zero plus ha this minus. This gives us the second order difference of the function at point X 0 + 2 ha and finally.</a:t>
            </a:r>
            <a:endParaRPr lang="pl-PL"/>
          </a:p>
          <a:p>
            <a:endParaRPr lang="pl-PL"/>
          </a:p>
          <a:p>
            <a:r>
              <a:rPr lang="en-US"/>
              <a:t>Different this minus, this gives us the third order difference of the function at point X Zero this minus. This gives us the third order difference of the function at point X Zero </a:t>
            </a:r>
            <a:r>
              <a:rPr lang="en-US" err="1"/>
              <a:t>Lusha</a:t>
            </a:r>
            <a:r>
              <a:rPr lang="en-US"/>
              <a:t> and the last difference we can calculate because we have 5 nodes it is the fourth order difference, which is.</a:t>
            </a:r>
            <a:endParaRPr lang="pl-PL"/>
          </a:p>
          <a:p>
            <a:endParaRPr lang="pl-PL"/>
          </a:p>
          <a:p>
            <a:r>
              <a:rPr lang="en-US"/>
              <a:t>This minus </a:t>
            </a:r>
            <a:r>
              <a:rPr lang="pl-PL" err="1"/>
              <a:t>this</a:t>
            </a:r>
            <a:r>
              <a:rPr lang="en-US"/>
              <a:t>, which gives us the fourth order progressive difference of the function at point X Zero?</a:t>
            </a:r>
            <a:endParaRPr lang="pl-PL"/>
          </a:p>
          <a:p>
            <a:endParaRPr lang="pl-PL"/>
          </a:p>
          <a:p>
            <a:r>
              <a:rPr lang="en-US"/>
              <a:t>All differences related to point X Zero are on the top edge of this difference triangle, including the zero order difference, i.e., the function value.</a:t>
            </a:r>
            <a:r>
              <a:rPr lang="pl-PL"/>
              <a:t> (zaznaczyć górną część trójkąta)</a:t>
            </a:r>
          </a:p>
          <a:p>
            <a:endParaRPr lang="pl-PL"/>
          </a:p>
          <a:p>
            <a:r>
              <a:rPr lang="en-US"/>
              <a:t>Some relate to point X Zero. Note that X Zero did not participate in these calculations at all, meaning the interpolation nodes did not participate in these calculations at all. So why list them here?</a:t>
            </a:r>
            <a:endParaRPr lang="pl-PL"/>
          </a:p>
          <a:p>
            <a:endParaRPr lang="pl-PL"/>
          </a:p>
          <a:p>
            <a:endParaRPr lang="pl-PL"/>
          </a:p>
          <a:p>
            <a:r>
              <a:rPr lang="en-US"/>
              <a:t>We calculate, we are not allowed to calculate such a difference triangle if the interpolation nodes are not equidistant. Therefore, we must have these interpolation nodes listed here to be sure that the distance between</a:t>
            </a:r>
            <a:r>
              <a:rPr lang="pl-PL"/>
              <a:t>  the </a:t>
            </a:r>
            <a:r>
              <a:rPr lang="pl-PL" err="1"/>
              <a:t>nodes</a:t>
            </a:r>
            <a:r>
              <a:rPr lang="pl-PL"/>
              <a:t> </a:t>
            </a:r>
            <a:r>
              <a:rPr lang="pl-PL" err="1"/>
              <a:t>is</a:t>
            </a:r>
            <a:r>
              <a:rPr lang="pl-PL"/>
              <a:t> </a:t>
            </a:r>
            <a:r>
              <a:rPr lang="pl-PL" err="1"/>
              <a:t>constant</a:t>
            </a:r>
            <a:r>
              <a:rPr lang="pl-PL"/>
              <a:t>.</a:t>
            </a:r>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82</a:t>
            </a:fld>
            <a:endParaRPr lang="en-US"/>
          </a:p>
        </p:txBody>
      </p:sp>
    </p:spTree>
    <p:extLst>
      <p:ext uri="{BB962C8B-B14F-4D97-AF65-F5344CB8AC3E}">
        <p14:creationId xmlns:p14="http://schemas.microsoft.com/office/powerpoint/2010/main" val="33392540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Let's now familiarize ourselves with the calculation scheme for backward differences. The definition of the difference is listed here.</a:t>
            </a:r>
            <a:endParaRPr lang="pl-PL"/>
          </a:p>
          <a:p>
            <a:endParaRPr lang="pl-PL"/>
          </a:p>
          <a:p>
            <a:r>
              <a:rPr lang="en-US"/>
              <a:t>And interpolation nodes.</a:t>
            </a:r>
            <a:endParaRPr lang="pl-PL"/>
          </a:p>
          <a:p>
            <a:endParaRPr lang="pl-PL"/>
          </a:p>
          <a:p>
            <a:r>
              <a:rPr lang="en-US"/>
              <a:t>We write as X 0, 4, and 0 - 3 HI 0 - 2 HI Zero minus HIX Zero this is the smallest node value. This is the largest node value and the function values ​​at these nodes are also written and now, as before, it turns out that this.</a:t>
            </a:r>
            <a:endParaRPr lang="pl-PL"/>
          </a:p>
          <a:p>
            <a:endParaRPr lang="pl-PL"/>
          </a:p>
          <a:p>
            <a:r>
              <a:rPr lang="en-US"/>
              <a:t>F from X Zero minus f from X Zero minus h gives us a backward difference of the first order in the function at point X Zero this minus. This gives what is consistent.</a:t>
            </a:r>
            <a:endParaRPr lang="pl-PL"/>
          </a:p>
          <a:p>
            <a:endParaRPr lang="pl-PL"/>
          </a:p>
          <a:p>
            <a:r>
              <a:rPr lang="en-US"/>
              <a:t>With our definition, it is consistent with our definition </a:t>
            </a:r>
            <a:r>
              <a:rPr lang="en-US" err="1"/>
              <a:t>efx</a:t>
            </a:r>
            <a:r>
              <a:rPr lang="en-US"/>
              <a:t> Zero minus </a:t>
            </a:r>
            <a:r>
              <a:rPr lang="en-US" err="1"/>
              <a:t>fx</a:t>
            </a:r>
            <a:r>
              <a:rPr lang="en-US"/>
              <a:t> Zero minus ha gives us a backward difference of the first order f from the function at point X Zero and similarly this minus. This gives us a backward difference of the first order function at point X Zero minus ha this minus 100. Backward difference of the first order function at point X 0 - 2 ha this minus this backward difference of the first order.</a:t>
            </a:r>
            <a:endParaRPr lang="pl-PL"/>
          </a:p>
          <a:p>
            <a:endParaRPr lang="pl-PL"/>
          </a:p>
          <a:p>
            <a:r>
              <a:rPr lang="en-US"/>
              <a:t>Function at point X 0 - 3.</a:t>
            </a:r>
            <a:endParaRPr lang="pl-PL"/>
          </a:p>
          <a:p>
            <a:endParaRPr lang="pl-PL"/>
          </a:p>
          <a:p>
            <a:endParaRPr lang="pl-PL"/>
          </a:p>
          <a:p>
            <a:r>
              <a:rPr lang="en-US"/>
              <a:t>This minus this backward difference of the second order of the function at point X Zero this minus this backward difference of the second order of the function at point X Zero minus ha this minus this backward difference of the second order of the function at point X 0 - 2 ha this minus this backward difference of the third order of the function at point X Zero this minus this backward difference of 3 at point X Zero minus ha and finally this minus this backward difference of the fourth order of the function at their Zero.</a:t>
            </a:r>
            <a:endParaRPr lang="pl-PL"/>
          </a:p>
          <a:p>
            <a:endParaRPr lang="pl-PL"/>
          </a:p>
          <a:p>
            <a:endParaRPr lang="pl-PL"/>
          </a:p>
          <a:p>
            <a:r>
              <a:rPr lang="en-US"/>
              <a:t>Please note that what relates to backward differences and point X Zero.</a:t>
            </a:r>
            <a:endParaRPr lang="pl-PL"/>
          </a:p>
          <a:p>
            <a:endParaRPr lang="pl-PL"/>
          </a:p>
          <a:p>
            <a:r>
              <a:rPr lang="en-US"/>
              <a:t>Relating to point X Zero are on.</a:t>
            </a:r>
            <a:r>
              <a:rPr lang="pl-PL"/>
              <a:t> </a:t>
            </a:r>
            <a:r>
              <a:rPr lang="en-US"/>
              <a:t>The lower edge of the triangle are on the lower edge of the triangle.</a:t>
            </a:r>
            <a:endParaRPr lang="pl-PL"/>
          </a:p>
          <a:p>
            <a:endParaRPr lang="pl-PL"/>
          </a:p>
          <a:p>
            <a:r>
              <a:rPr lang="pl-PL"/>
              <a:t>(Zaznaczyć dół trójkąta)</a:t>
            </a:r>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83</a:t>
            </a:fld>
            <a:endParaRPr lang="en-US"/>
          </a:p>
        </p:txBody>
      </p:sp>
    </p:spTree>
    <p:extLst>
      <p:ext uri="{BB962C8B-B14F-4D97-AF65-F5344CB8AC3E}">
        <p14:creationId xmlns:p14="http://schemas.microsoft.com/office/powerpoint/2010/main" val="17557467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Let's now look at the central differences. </a:t>
            </a:r>
            <a:endParaRPr lang="pl-PL"/>
          </a:p>
          <a:p>
            <a:r>
              <a:rPr lang="en-US"/>
              <a:t>We have the definition of the central difference, given we have a list of equidistant nodes about ha.</a:t>
            </a:r>
            <a:endParaRPr lang="pl-PL"/>
          </a:p>
          <a:p>
            <a:endParaRPr lang="pl-PL"/>
          </a:p>
          <a:p>
            <a:r>
              <a:rPr lang="en-US"/>
              <a:t> We have node X Zero located in the middle of this list and the function values ​​at these nodes.</a:t>
            </a:r>
            <a:endParaRPr lang="pl-PL"/>
          </a:p>
          <a:p>
            <a:endParaRPr lang="pl-PL"/>
          </a:p>
          <a:p>
            <a:r>
              <a:rPr lang="en-US"/>
              <a:t>And we see that the value of the function at point X Zero minus the value of the function at point X Zero gives us a central difference of the function at point X 0 - 1 2 ha.</a:t>
            </a:r>
            <a:endParaRPr lang="pl-PL"/>
          </a:p>
          <a:p>
            <a:endParaRPr lang="pl-PL"/>
          </a:p>
          <a:p>
            <a:r>
              <a:rPr lang="en-US"/>
              <a:t>Similarly, the value of the function between point X Zero add h Zero gives us a central difference of the first order of the function at point X 0 + 1/2 H.</a:t>
            </a:r>
            <a:endParaRPr lang="pl-PL"/>
          </a:p>
          <a:p>
            <a:endParaRPr lang="pl-PL"/>
          </a:p>
          <a:p>
            <a:r>
              <a:rPr lang="en-US"/>
              <a:t>The difference between the central difference of the first order of the function at point X 0 + 1/2 Ha minus the central difference of the first order of the function at point X 0 - 1/2 Ha gives us a central difference of the second order of the function at point X Zero.</a:t>
            </a:r>
            <a:endParaRPr lang="pl-PL"/>
          </a:p>
          <a:p>
            <a:endParaRPr lang="pl-PL"/>
          </a:p>
          <a:p>
            <a:endParaRPr lang="pl-PL"/>
          </a:p>
          <a:p>
            <a:r>
              <a:rPr lang="en-US"/>
              <a:t>Please note that only here do we have a central difference concerning point X Zero, because the value of the function at point X Zero minus ha minus 0 - 2 h gives us a central function difference at point X 0 - 302 h.</a:t>
            </a:r>
            <a:endParaRPr lang="pl-PL"/>
          </a:p>
          <a:p>
            <a:endParaRPr lang="pl-PL"/>
          </a:p>
          <a:p>
            <a:r>
              <a:rPr lang="en-US"/>
              <a:t>And this value minus this value gives us a central difference of the first order function at point X 0 + 3/2 Ha. Therefore, differences of the first order.</a:t>
            </a:r>
            <a:endParaRPr lang="pl-PL"/>
          </a:p>
          <a:p>
            <a:endParaRPr lang="pl-PL"/>
          </a:p>
          <a:p>
            <a:endParaRPr lang="pl-PL"/>
          </a:p>
          <a:p>
            <a:r>
              <a:rPr lang="en-US"/>
              <a:t>They are not calculated for point IG Zero, but indeed.</a:t>
            </a:r>
            <a:endParaRPr lang="pl-PL"/>
          </a:p>
          <a:p>
            <a:endParaRPr lang="pl-PL"/>
          </a:p>
          <a:p>
            <a:r>
              <a:rPr lang="en-US"/>
              <a:t>A difference of the second order for the function at point X Zero is calculated.</a:t>
            </a:r>
            <a:endParaRPr lang="pl-PL"/>
          </a:p>
          <a:p>
            <a:endParaRPr lang="pl-PL"/>
          </a:p>
          <a:p>
            <a:r>
              <a:rPr lang="en-US"/>
              <a:t>Also, a difference of the second order of the function at point X Zero minus ha is calculated as a difference between this and this.</a:t>
            </a:r>
            <a:endParaRPr lang="pl-PL"/>
          </a:p>
          <a:p>
            <a:endParaRPr lang="pl-PL"/>
          </a:p>
          <a:p>
            <a:r>
              <a:rPr lang="en-US"/>
              <a:t>And this minus this gives us a central difference of the second order of the function at point X Zero Plus ha, i.e., lying between these 2.</a:t>
            </a:r>
            <a:endParaRPr lang="pl-PL"/>
          </a:p>
          <a:p>
            <a:endParaRPr lang="pl-PL"/>
          </a:p>
          <a:p>
            <a:endParaRPr lang="pl-PL"/>
          </a:p>
          <a:p>
            <a:r>
              <a:rPr lang="en-US"/>
              <a:t>Points between these 2 nodes now this minus. This gives us a central difference of the third order function at point X 0 - 1/2 Ha and this minus. This gives us a difference of third order.</a:t>
            </a:r>
            <a:endParaRPr lang="pl-PL"/>
          </a:p>
          <a:p>
            <a:endParaRPr lang="pl-PL"/>
          </a:p>
          <a:p>
            <a:endParaRPr lang="pl-PL"/>
          </a:p>
          <a:p>
            <a:r>
              <a:rPr lang="en-US"/>
              <a:t>Function at point X 0 + 1/2 ha and finally this minus. This gives us a difference of the fourth order of the function at point X Zero.</a:t>
            </a:r>
            <a:endParaRPr lang="pl-PL"/>
          </a:p>
          <a:p>
            <a:endParaRPr lang="pl-PL"/>
          </a:p>
          <a:p>
            <a:endParaRPr lang="pl-PL"/>
          </a:p>
          <a:p>
            <a:endParaRPr lang="pl-PL"/>
          </a:p>
          <a:p>
            <a:r>
              <a:rPr lang="en-US"/>
              <a:t>in this difference triangle, differences concerning point X Zero. We only calculate even order.</a:t>
            </a:r>
            <a:endParaRPr lang="pl-PL"/>
          </a:p>
          <a:p>
            <a:endParaRPr lang="pl-PL"/>
          </a:p>
          <a:p>
            <a:r>
              <a:rPr lang="pl-PL"/>
              <a:t>Zaznaczyć środek!!!!</a:t>
            </a:r>
          </a:p>
          <a:p>
            <a:endParaRPr lang="pl-PL"/>
          </a:p>
          <a:p>
            <a:endParaRPr lang="pl-PL"/>
          </a:p>
          <a:p>
            <a:r>
              <a:rPr lang="en-US"/>
              <a:t>Let's consider examples of calculating such a difference triangle first.</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84</a:t>
            </a:fld>
            <a:endParaRPr lang="en-US"/>
          </a:p>
        </p:txBody>
      </p:sp>
    </p:spTree>
    <p:extLst>
      <p:ext uri="{BB962C8B-B14F-4D97-AF65-F5344CB8AC3E}">
        <p14:creationId xmlns:p14="http://schemas.microsoft.com/office/powerpoint/2010/main" val="32089556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Zamiast x0 </a:t>
            </a:r>
          </a:p>
          <a:p>
            <a:endParaRPr lang="pl-PL"/>
          </a:p>
          <a:p>
            <a:r>
              <a:rPr lang="en-US"/>
              <a:t>Let's first consider an example for progressive differences. Here we have this triangle for progressive differences and set certain values ​​under </a:t>
            </a:r>
            <a:r>
              <a:rPr lang="en-US" err="1"/>
              <a:t>gik</a:t>
            </a:r>
            <a:r>
              <a:rPr lang="en-US"/>
              <a:t> Zero Ig Zero plus under interpolation nodes and under values ​​at these nodes. Let these be such values ​​as we have here. So we have here. First, we check</a:t>
            </a:r>
            <a:endParaRPr lang="pl-PL"/>
          </a:p>
          <a:p>
            <a:endParaRPr lang="pl-PL"/>
          </a:p>
          <a:p>
            <a:endParaRPr lang="pl-PL"/>
          </a:p>
          <a:p>
            <a:r>
              <a:rPr lang="pl-PL"/>
              <a:t>1,5    2</a:t>
            </a:r>
          </a:p>
          <a:p>
            <a:r>
              <a:rPr lang="pl-PL"/>
              <a:t>2,5   4</a:t>
            </a:r>
          </a:p>
          <a:p>
            <a:r>
              <a:rPr lang="pl-PL"/>
              <a:t>3,5   8</a:t>
            </a:r>
          </a:p>
          <a:p>
            <a:r>
              <a:rPr lang="pl-PL"/>
              <a:t>4,5   7</a:t>
            </a:r>
          </a:p>
          <a:p>
            <a:r>
              <a:rPr lang="pl-PL"/>
              <a:t>5,5   5</a:t>
            </a:r>
          </a:p>
          <a:p>
            <a:endParaRPr lang="pl-PL"/>
          </a:p>
          <a:p>
            <a:endParaRPr lang="pl-PL"/>
          </a:p>
          <a:p>
            <a:r>
              <a:rPr lang="pl-PL"/>
              <a:t>Więc w f(x0) = 4-2 =2</a:t>
            </a:r>
          </a:p>
          <a:p>
            <a:r>
              <a:rPr lang="pl-PL"/>
              <a:t>4</a:t>
            </a:r>
          </a:p>
          <a:p>
            <a:r>
              <a:rPr lang="pl-PL"/>
              <a:t>-1</a:t>
            </a:r>
          </a:p>
          <a:p>
            <a:r>
              <a:rPr lang="pl-PL"/>
              <a:t>-2</a:t>
            </a:r>
          </a:p>
          <a:p>
            <a:endParaRPr lang="pl-PL"/>
          </a:p>
          <a:p>
            <a:endParaRPr lang="pl-PL"/>
          </a:p>
          <a:p>
            <a:r>
              <a:rPr lang="pl-PL"/>
              <a:t>2f(x0)</a:t>
            </a:r>
          </a:p>
          <a:p>
            <a:r>
              <a:rPr lang="pl-PL"/>
              <a:t>2</a:t>
            </a:r>
          </a:p>
          <a:p>
            <a:r>
              <a:rPr lang="pl-PL"/>
              <a:t>-5</a:t>
            </a:r>
          </a:p>
          <a:p>
            <a:r>
              <a:rPr lang="pl-PL"/>
              <a:t>-1</a:t>
            </a:r>
          </a:p>
          <a:p>
            <a:endParaRPr lang="pl-PL"/>
          </a:p>
          <a:p>
            <a:r>
              <a:rPr lang="pl-PL"/>
              <a:t>Potem </a:t>
            </a:r>
          </a:p>
          <a:p>
            <a:r>
              <a:rPr lang="pl-PL"/>
              <a:t>-7</a:t>
            </a:r>
          </a:p>
          <a:p>
            <a:r>
              <a:rPr lang="pl-PL"/>
              <a:t>4</a:t>
            </a:r>
          </a:p>
          <a:p>
            <a:endParaRPr lang="pl-PL"/>
          </a:p>
          <a:p>
            <a:r>
              <a:rPr lang="pl-PL"/>
              <a:t>Potem </a:t>
            </a:r>
          </a:p>
          <a:p>
            <a:r>
              <a:rPr lang="pl-PL"/>
              <a:t>11</a:t>
            </a:r>
          </a:p>
          <a:p>
            <a:endParaRPr lang="pl-PL"/>
          </a:p>
          <a:p>
            <a:endParaRPr lang="pl-PL"/>
          </a:p>
          <a:p>
            <a:r>
              <a:rPr lang="en-US"/>
              <a:t>The interpolation nodes are </a:t>
            </a:r>
            <a:r>
              <a:rPr lang="pl-PL"/>
              <a:t>in same </a:t>
            </a:r>
            <a:r>
              <a:rPr lang="pl-PL" err="1"/>
              <a:t>distance</a:t>
            </a:r>
            <a:r>
              <a:rPr lang="en-US"/>
              <a:t>, if these interpolation nodes are not equidistant, we are not allowed to calculate from the triangle of differences because we have no grounds. Calculating these differences well, but the interpolation nodes are parallel, so we can calculate this triangle of differences, so let's calculate.</a:t>
            </a:r>
            <a:endParaRPr lang="pl-PL"/>
          </a:p>
          <a:p>
            <a:endParaRPr lang="pl-PL"/>
          </a:p>
          <a:p>
            <a:endParaRPr lang="pl-PL"/>
          </a:p>
          <a:p>
            <a:r>
              <a:rPr lang="pl-PL"/>
              <a:t>Uzupełniamy sobie trójkąt</a:t>
            </a:r>
          </a:p>
          <a:p>
            <a:endParaRPr lang="pl-PL"/>
          </a:p>
          <a:p>
            <a:endParaRPr lang="pl-PL"/>
          </a:p>
          <a:p>
            <a:endParaRPr lang="pl-PL"/>
          </a:p>
          <a:p>
            <a:r>
              <a:rPr lang="en-US"/>
              <a:t>and here we have calculated the triangle of differences. </a:t>
            </a:r>
            <a:endParaRPr lang="pl-PL"/>
          </a:p>
          <a:p>
            <a:endParaRPr lang="pl-PL"/>
          </a:p>
          <a:p>
            <a:endParaRPr lang="pl-PL"/>
          </a:p>
          <a:p>
            <a:endParaRPr lang="pl-PL"/>
          </a:p>
          <a:p>
            <a:r>
              <a:rPr lang="en-US"/>
              <a:t>Look closely at this triangle of differences. We always calculate again from this value, we subtract this value, and so throughout the entire triangle of differences.</a:t>
            </a:r>
          </a:p>
          <a:p>
            <a:endParaRPr lang="pl-PL"/>
          </a:p>
          <a:p>
            <a:endParaRPr lang="pl-PL"/>
          </a:p>
          <a:p>
            <a:r>
              <a:rPr lang="en-US"/>
              <a:t>All these differences related to point X Zero, i.e., to X equal to one, and are on the upper edge of this triangle, including the zero order difference, which is the function value at point 1.5, i.e., 2</a:t>
            </a:r>
            <a:endParaRPr lang="pl-PL"/>
          </a:p>
          <a:p>
            <a:endParaRPr lang="pl-PL"/>
          </a:p>
          <a:p>
            <a:r>
              <a:rPr lang="en-US"/>
              <a:t>.</a:t>
            </a:r>
            <a:r>
              <a:rPr lang="pl-PL"/>
              <a:t> zaznaczyć górną krawędź</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85</a:t>
            </a:fld>
            <a:endParaRPr lang="en-US"/>
          </a:p>
        </p:txBody>
      </p:sp>
    </p:spTree>
    <p:extLst>
      <p:ext uri="{BB962C8B-B14F-4D97-AF65-F5344CB8AC3E}">
        <p14:creationId xmlns:p14="http://schemas.microsoft.com/office/powerpoint/2010/main" val="2174485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Now the scheme of differences for the calculation scheme for backward differences similarly we have.</a:t>
            </a:r>
            <a:endParaRPr lang="pl-PL"/>
          </a:p>
          <a:p>
            <a:endParaRPr lang="pl-PL"/>
          </a:p>
          <a:p>
            <a:r>
              <a:rPr lang="en-US"/>
              <a:t>Nodes and function values.</a:t>
            </a:r>
            <a:endParaRPr lang="pl-PL"/>
          </a:p>
          <a:p>
            <a:endParaRPr lang="pl-PL"/>
          </a:p>
          <a:p>
            <a:endParaRPr lang="pl-PL"/>
          </a:p>
          <a:p>
            <a:endParaRPr lang="pl-PL"/>
          </a:p>
          <a:p>
            <a:r>
              <a:rPr lang="pl-PL"/>
              <a:t>1,5 2</a:t>
            </a:r>
          </a:p>
          <a:p>
            <a:r>
              <a:rPr lang="pl-PL"/>
              <a:t>2,5 4</a:t>
            </a:r>
          </a:p>
          <a:p>
            <a:r>
              <a:rPr lang="pl-PL"/>
              <a:t>3,5 8</a:t>
            </a:r>
          </a:p>
          <a:p>
            <a:r>
              <a:rPr lang="pl-PL"/>
              <a:t>4,5 7</a:t>
            </a:r>
          </a:p>
          <a:p>
            <a:r>
              <a:rPr lang="pl-PL"/>
              <a:t>5,5 5</a:t>
            </a:r>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 check if the nodes are equidistant, they are, well, and now we will calculate the next differences. These are, of course, zero order differences, i.e., the function value. We calculate the next differences 5 - 7 gives us.</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a calculated triangle of differences.</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differences related to point IG Zero, i.e., node 5.5, are on the lower </a:t>
            </a:r>
            <a:r>
              <a:rPr lang="en-US" err="1"/>
              <a:t>Lower</a:t>
            </a:r>
            <a:r>
              <a:rPr lang="en-US"/>
              <a:t> edge of the Triangle, including the zero order difference, i.e., the function value, which is equal to 5.</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Zaznaczyć dolną krawędź</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86</a:t>
            </a:fld>
            <a:endParaRPr lang="en-US"/>
          </a:p>
        </p:txBody>
      </p:sp>
    </p:spTree>
    <p:extLst>
      <p:ext uri="{BB962C8B-B14F-4D97-AF65-F5344CB8AC3E}">
        <p14:creationId xmlns:p14="http://schemas.microsoft.com/office/powerpoint/2010/main" val="15962222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Finally, central differences.</a:t>
            </a:r>
            <a:endParaRPr lang="pl-PL"/>
          </a:p>
          <a:p>
            <a:endParaRPr lang="pl-PL"/>
          </a:p>
          <a:p>
            <a:endParaRPr lang="pl-PL"/>
          </a:p>
          <a:p>
            <a:r>
              <a:rPr lang="pl-PL"/>
              <a:t>1,5 2</a:t>
            </a:r>
          </a:p>
          <a:p>
            <a:r>
              <a:rPr lang="pl-PL"/>
              <a:t>2,5 4</a:t>
            </a:r>
          </a:p>
          <a:p>
            <a:r>
              <a:rPr lang="pl-PL"/>
              <a:t>3,5 8</a:t>
            </a:r>
          </a:p>
          <a:p>
            <a:r>
              <a:rPr lang="pl-PL"/>
              <a:t>4,5 7</a:t>
            </a:r>
          </a:p>
          <a:p>
            <a:r>
              <a:rPr lang="pl-PL"/>
              <a:t>5,5 5</a:t>
            </a:r>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Central differences, we have here the definition of central difference. Again, we have here the calculation scheme, just as we.</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differences related to point IG Zero, i.e., node 5.5, are on the lower </a:t>
            </a:r>
            <a:r>
              <a:rPr lang="en-US" err="1"/>
              <a:t>Lower</a:t>
            </a:r>
            <a:r>
              <a:rPr lang="en-US"/>
              <a:t> edge of the Triangle, including the zero order difference, i.e., the function value, which is equal to 5.</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We familiarized ourselves with it just now as I explained. Well, and let's substitute the node values ​​and function values ​​again. I remind you that you have to check whether the distances between the nodes are the same.</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that, we can proceed to calculate.</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 All differences and we notice that second order differences, because others do not relate to point IG Zero, are located.</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Yy</a:t>
            </a:r>
            <a:r>
              <a:rPr lang="en-US"/>
              <a:t> middle of the difference triangle, but we can only calculate even order differences</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f we wanted for one point, well, we have to mean to this point.</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Others we have to construct a different triangle of differences.</a:t>
            </a:r>
            <a:endParaRPr lang="pl-PL"/>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87</a:t>
            </a:fld>
            <a:endParaRPr lang="en-US"/>
          </a:p>
        </p:txBody>
      </p:sp>
    </p:spTree>
    <p:extLst>
      <p:ext uri="{BB962C8B-B14F-4D97-AF65-F5344CB8AC3E}">
        <p14:creationId xmlns:p14="http://schemas.microsoft.com/office/powerpoint/2010/main" val="38650691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you will surely have noticed that both these node values ​​and the results of the difference triangle were identical in all 3 cases. Therefore.</a:t>
            </a:r>
          </a:p>
          <a:p>
            <a:endParaRPr lang="pl-PL"/>
          </a:p>
          <a:p>
            <a:endParaRPr lang="pl-PL"/>
          </a:p>
          <a:p>
            <a:r>
              <a:rPr lang="en-US"/>
              <a:t>That is, why are all these differences the same? Of course, the answer is that the interpolation nodes are the same, so the results in these calculations must be the same.</a:t>
            </a:r>
            <a:endParaRPr lang="pl-PL"/>
          </a:p>
          <a:p>
            <a:endParaRPr lang="pl-PL"/>
          </a:p>
          <a:p>
            <a:r>
              <a:rPr lang="en-US"/>
              <a:t>It depends on us how we name the node in quotation marks, but its value will not change.</a:t>
            </a:r>
            <a:endParaRPr lang="pl-PL"/>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88</a:t>
            </a:fld>
            <a:endParaRPr lang="en-US"/>
          </a:p>
        </p:txBody>
      </p:sp>
    </p:spTree>
    <p:extLst>
      <p:ext uri="{BB962C8B-B14F-4D97-AF65-F5344CB8AC3E}">
        <p14:creationId xmlns:p14="http://schemas.microsoft.com/office/powerpoint/2010/main" val="5881308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It is called that value, at that node it may be called X Zero, or it may be called X </a:t>
            </a:r>
            <a:endParaRPr lang="pl-PL"/>
          </a:p>
          <a:p>
            <a:endParaRPr lang="pl-PL"/>
          </a:p>
          <a:p>
            <a:r>
              <a:rPr lang="en-US"/>
              <a:t>The value at the node may be called X Zero, add h or X 0 - 3 H it may be called X 0 + 2 h or X 0 - 2 H it may be called X 0 + 3 h or X Zero min may be called X 0 + 4 H.</a:t>
            </a:r>
            <a:endParaRPr lang="pl-PL"/>
          </a:p>
          <a:p>
            <a:endParaRPr lang="pl-PL"/>
          </a:p>
          <a:p>
            <a:r>
              <a:rPr lang="en-US"/>
              <a:t>Or just like for the differences central respectively these values ​​may be called IG 0 - 2 HIX Zero minus HX Zero X Zero add HIX Zero p.</a:t>
            </a:r>
            <a:endParaRPr lang="pl-PL"/>
          </a:p>
          <a:p>
            <a:endParaRPr lang="pl-PL"/>
          </a:p>
          <a:p>
            <a:r>
              <a:rPr lang="en-US"/>
              <a:t> the calculation scheme is always the same, and we simply read from this triangle of differences what we need at the moment.</a:t>
            </a:r>
            <a:endParaRPr lang="pl-PL"/>
          </a:p>
          <a:p>
            <a:endParaRPr lang="pl-PL"/>
          </a:p>
          <a:p>
            <a:r>
              <a:rPr lang="en-US"/>
              <a:t>In this way, we can calculate several.</a:t>
            </a:r>
            <a:r>
              <a:rPr lang="pl-PL"/>
              <a:t> </a:t>
            </a:r>
            <a:r>
              <a:rPr lang="en-US"/>
              <a:t>Differences from the same difference triangle</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89</a:t>
            </a:fld>
            <a:endParaRPr lang="en-US"/>
          </a:p>
        </p:txBody>
      </p:sp>
    </p:spTree>
    <p:extLst>
      <p:ext uri="{BB962C8B-B14F-4D97-AF65-F5344CB8AC3E}">
        <p14:creationId xmlns:p14="http://schemas.microsoft.com/office/powerpoint/2010/main" val="3917347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and here we have an example to determine the fourth order difference of the function at point one function will go 5 and function point 3 for the following values ​​in Interpol Nodes.</a:t>
            </a:r>
          </a:p>
          <a:p>
            <a:endParaRPr lang="pl-PL"/>
          </a:p>
          <a:p>
            <a:endParaRPr lang="pl-PL"/>
          </a:p>
          <a:p>
            <a:endParaRPr lang="pl-PL"/>
          </a:p>
          <a:p>
            <a:r>
              <a:rPr lang="en-US"/>
              <a:t>Now I remind you again, check if the interpolation nodes are parallel.</a:t>
            </a:r>
            <a:r>
              <a:rPr lang="pl-PL"/>
              <a:t> </a:t>
            </a:r>
          </a:p>
          <a:p>
            <a:endParaRPr lang="pl-PL"/>
          </a:p>
          <a:p>
            <a:r>
              <a:rPr lang="en-US"/>
              <a:t>All right, we can calculate. Now let's check if it is possible to calculate fourth order differences.</a:t>
            </a:r>
            <a:endParaRPr lang="pl-PL"/>
          </a:p>
          <a:p>
            <a:endParaRPr lang="pl-PL"/>
          </a:p>
          <a:p>
            <a:r>
              <a:rPr lang="en-US"/>
              <a:t>We have nodes once 2, 3, 4, and 5, so it is possible to calculate fourth order differences.</a:t>
            </a:r>
            <a:endParaRPr lang="pl-PL"/>
          </a:p>
          <a:p>
            <a:endParaRPr lang="pl-PL"/>
          </a:p>
          <a:p>
            <a:r>
              <a:rPr lang="en-US"/>
              <a:t>That's the numbers.</a:t>
            </a:r>
            <a:endParaRPr lang="pl-PL"/>
          </a:p>
          <a:p>
            <a:r>
              <a:rPr lang="en-US"/>
              <a:t>Individual differences, first differences of the first order</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90</a:t>
            </a:fld>
            <a:endParaRPr lang="en-US"/>
          </a:p>
        </p:txBody>
      </p:sp>
    </p:spTree>
    <p:extLst>
      <p:ext uri="{BB962C8B-B14F-4D97-AF65-F5344CB8AC3E}">
        <p14:creationId xmlns:p14="http://schemas.microsoft.com/office/powerpoint/2010/main" val="138089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Ale pojawia się pytanie :</a:t>
            </a:r>
          </a:p>
          <a:p>
            <a:r>
              <a:rPr lang="pl-PL"/>
              <a:t>Jak obliczyć współczynniki tego wielomianu albo najlepiej, wartość tego </a:t>
            </a:r>
            <a:r>
              <a:rPr lang="pl-PL" err="1"/>
              <a:t>wielomiana</a:t>
            </a:r>
            <a:r>
              <a:rPr lang="pl-PL"/>
              <a:t>?</a:t>
            </a:r>
          </a:p>
          <a:p>
            <a:endParaRPr lang="pl-PL"/>
          </a:p>
          <a:p>
            <a:r>
              <a:rPr lang="en-US"/>
              <a:t>But the question arises:</a:t>
            </a:r>
          </a:p>
          <a:p>
            <a:r>
              <a:rPr lang="en-US"/>
              <a:t>How to calculate the coefficients of this polynomial or, better yet, the value of this polynomial?</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18</a:t>
            </a:fld>
            <a:endParaRPr lang="en-US"/>
          </a:p>
        </p:txBody>
      </p:sp>
    </p:spTree>
    <p:extLst>
      <p:ext uri="{BB962C8B-B14F-4D97-AF65-F5344CB8AC3E}">
        <p14:creationId xmlns:p14="http://schemas.microsoft.com/office/powerpoint/2010/main" val="33055528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now let's think where is the fourth order difference of the function at point one point, one we have here, and we have the difference of zero order, first, second, third, fourth, so the progressive difference of the fourth order of the function at point one amounts to 11.</a:t>
            </a:r>
            <a:endParaRPr lang="pl-PL"/>
          </a:p>
          <a:p>
            <a:endParaRPr lang="pl-PL"/>
          </a:p>
          <a:p>
            <a:r>
              <a:rPr lang="pl-PL"/>
              <a:t>Zaznaczyć  !!!11!!</a:t>
            </a:r>
          </a:p>
          <a:p>
            <a:endParaRPr lang="pl-PL"/>
          </a:p>
          <a:p>
            <a:r>
              <a:rPr lang="en-US"/>
              <a:t>The next task is to check how much the fourth order difference of the function at point 5 is. Point 5 we have here and we have the difference of zero order, first, second, third, and fourth related to point 5. Therefore, this </a:t>
            </a:r>
            <a:r>
              <a:rPr lang="pl-PL" err="1"/>
              <a:t>also</a:t>
            </a:r>
            <a:r>
              <a:rPr lang="pl-PL"/>
              <a:t> </a:t>
            </a:r>
            <a:r>
              <a:rPr lang="en-US"/>
              <a:t>11. Is also the fourth order difference of the function at point 5 and finally.</a:t>
            </a:r>
            <a:endParaRPr lang="pl-PL"/>
          </a:p>
          <a:p>
            <a:endParaRPr lang="pl-PL"/>
          </a:p>
          <a:p>
            <a:r>
              <a:rPr lang="en-US"/>
              <a:t>The central fourth order difference of the function at point 3 point we have here, and we have correspondingly differences of zero order, second, and fourth related to point 3, so our 11 is also the fourth order difference of the function at point 3 in this way.</a:t>
            </a:r>
            <a:endParaRPr lang="pl-PL"/>
          </a:p>
          <a:p>
            <a:endParaRPr lang="pl-PL"/>
          </a:p>
          <a:p>
            <a:r>
              <a:rPr lang="en-US"/>
              <a:t>The answer to all these questions reads, the difference equals 11. From this triangle of differences, you can also read other differences, and now please consider.</a:t>
            </a:r>
            <a:endParaRPr lang="pl-PL"/>
          </a:p>
          <a:p>
            <a:endParaRPr lang="pl-PL"/>
          </a:p>
          <a:p>
            <a:endParaRPr lang="pl-PL"/>
          </a:p>
          <a:p>
            <a:r>
              <a:rPr lang="en-US"/>
              <a:t>What can be equal to this minus 2 and what difference </a:t>
            </a:r>
            <a:r>
              <a:rPr lang="en-US" err="1"/>
              <a:t>difference</a:t>
            </a:r>
            <a:r>
              <a:rPr lang="en-US"/>
              <a:t> is equal to? This minus 2 just a moment to think.</a:t>
            </a:r>
            <a:r>
              <a:rPr lang="pl-PL"/>
              <a:t>  </a:t>
            </a:r>
          </a:p>
          <a:p>
            <a:endParaRPr lang="pl-PL"/>
          </a:p>
          <a:p>
            <a:r>
              <a:rPr lang="pl-PL"/>
              <a:t>!!!!!</a:t>
            </a:r>
          </a:p>
          <a:p>
            <a:r>
              <a:rPr lang="pl-PL"/>
              <a:t>ZAZNACZYĆ -2!!!!</a:t>
            </a:r>
          </a:p>
          <a:p>
            <a:endParaRPr lang="pl-PL"/>
          </a:p>
          <a:p>
            <a:r>
              <a:rPr lang="en-US" err="1"/>
              <a:t>ou</a:t>
            </a:r>
            <a:r>
              <a:rPr lang="en-US"/>
              <a:t> have come to the conclusion that it is a progressive difference of the second order of the function at point one.</a:t>
            </a:r>
            <a:endParaRPr lang="pl-PL"/>
          </a:p>
          <a:p>
            <a:endParaRPr lang="pl-PL"/>
          </a:p>
          <a:p>
            <a:r>
              <a:rPr lang="en-US"/>
              <a:t>Point one difference of zero order first second. It is also the second order difference of the function at point 3.</a:t>
            </a:r>
            <a:endParaRPr lang="pl-PL"/>
          </a:p>
          <a:p>
            <a:endParaRPr lang="pl-PL"/>
          </a:p>
          <a:p>
            <a:endParaRPr lang="pl-PL"/>
          </a:p>
          <a:p>
            <a:r>
              <a:rPr lang="pl-PL"/>
              <a:t>Narysować trójkąt taki ze u </a:t>
            </a:r>
            <a:r>
              <a:rPr lang="pl-PL" err="1"/>
              <a:t>gory</a:t>
            </a:r>
            <a:r>
              <a:rPr lang="pl-PL"/>
              <a:t> 1 na dole 3 a w środku 2</a:t>
            </a:r>
          </a:p>
          <a:p>
            <a:endParaRPr lang="pl-PL"/>
          </a:p>
          <a:p>
            <a:endParaRPr lang="pl-PL"/>
          </a:p>
          <a:p>
            <a:r>
              <a:rPr lang="en-US"/>
              <a:t>And it is also the second order difference of the central function.</a:t>
            </a:r>
            <a:endParaRPr lang="pl-PL"/>
          </a:p>
          <a:p>
            <a:endParaRPr lang="pl-PL"/>
          </a:p>
          <a:p>
            <a:r>
              <a:rPr lang="en-US"/>
              <a:t>Well, we have point 2 and differences of zero order and second.</a:t>
            </a:r>
            <a:endParaRPr lang="pl-PL"/>
          </a:p>
          <a:p>
            <a:endParaRPr lang="pl-PL"/>
          </a:p>
          <a:p>
            <a:endParaRPr lang="pl-PL"/>
          </a:p>
          <a:p>
            <a:r>
              <a:rPr lang="en-US"/>
              <a:t>You know what a difference triangle is about?</a:t>
            </a:r>
            <a:endParaRPr lang="pl-PL"/>
          </a:p>
          <a:p>
            <a:endParaRPr lang="pl-PL"/>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91</a:t>
            </a:fld>
            <a:endParaRPr lang="en-US"/>
          </a:p>
        </p:txBody>
      </p:sp>
    </p:spTree>
    <p:extLst>
      <p:ext uri="{BB962C8B-B14F-4D97-AF65-F5344CB8AC3E}">
        <p14:creationId xmlns:p14="http://schemas.microsoft.com/office/powerpoint/2010/main" val="20021168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Tutaj przerwa na </a:t>
            </a:r>
            <a:r>
              <a:rPr lang="pl-PL" err="1"/>
              <a:t>złpanie</a:t>
            </a:r>
            <a:r>
              <a:rPr lang="pl-PL"/>
              <a:t> oddechu</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92</a:t>
            </a:fld>
            <a:endParaRPr lang="en-US"/>
          </a:p>
        </p:txBody>
      </p:sp>
    </p:spTree>
    <p:extLst>
      <p:ext uri="{BB962C8B-B14F-4D97-AF65-F5344CB8AC3E}">
        <p14:creationId xmlns:p14="http://schemas.microsoft.com/office/powerpoint/2010/main" val="39147304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In the previous, we discussed difference operators, and now we will use them to derive the interpolation formula. These formulas were introduced by Newton.</a:t>
            </a:r>
            <a:endParaRPr lang="pl-PL"/>
          </a:p>
          <a:p>
            <a:endParaRPr lang="pl-PL"/>
          </a:p>
          <a:p>
            <a:r>
              <a:rPr lang="en-US"/>
              <a:t>If interpolation nodes are equidistant,</a:t>
            </a:r>
            <a:endParaRPr lang="pl-PL"/>
          </a:p>
          <a:p>
            <a:endParaRPr lang="pl-PL"/>
          </a:p>
          <a:p>
            <a:r>
              <a:rPr lang="en-US"/>
              <a:t>it means that we can define the next interpolation node as </a:t>
            </a:r>
            <a:r>
              <a:rPr lang="en-US" err="1"/>
              <a:t>ik</a:t>
            </a:r>
            <a:r>
              <a:rPr lang="en-US"/>
              <a:t> Zero plus </a:t>
            </a:r>
            <a:r>
              <a:rPr lang="en-US" err="1"/>
              <a:t>i</a:t>
            </a:r>
            <a:r>
              <a:rPr lang="en-US"/>
              <a:t> times h, where h is the distance between nodes. The polynomial interpolation is formulated slightly differently in this case.</a:t>
            </a:r>
          </a:p>
          <a:p>
            <a:endParaRPr lang="pl-PL"/>
          </a:p>
          <a:p>
            <a:endParaRPr lang="pl-PL"/>
          </a:p>
          <a:p>
            <a:r>
              <a:rPr lang="en-US"/>
              <a:t>Please note that it is still a polynomial of degree n because, as you can see, the highest power of X occurs in this term, where in the chain of factors X will be raised to the nth power.</a:t>
            </a:r>
            <a:endParaRPr lang="pl-PL"/>
          </a:p>
          <a:p>
            <a:endParaRPr lang="pl-PL"/>
          </a:p>
          <a:p>
            <a:r>
              <a:rPr lang="en-US"/>
              <a:t>The proposed values of interpolation nodes have indices from zero to N minus one, which means there are N such encompassed values and N factors. This means that indeed exp will be in the nth power.</a:t>
            </a:r>
            <a:endParaRPr lang="pl-PL"/>
          </a:p>
          <a:p>
            <a:endParaRPr lang="pl-PL"/>
          </a:p>
          <a:p>
            <a:r>
              <a:rPr lang="en-US"/>
              <a:t>Thus, the interpolation polynomial will be defined for N plus one nodes.</a:t>
            </a:r>
            <a:endParaRPr lang="pl-PL"/>
          </a:p>
          <a:p>
            <a:endParaRPr lang="pl-PL"/>
          </a:p>
          <a:p>
            <a:endParaRPr lang="pl-PL"/>
          </a:p>
          <a:p>
            <a:endParaRPr lang="pl-PL"/>
          </a:p>
          <a:p>
            <a:r>
              <a:rPr lang="en-US"/>
              <a:t>This </a:t>
            </a:r>
            <a:r>
              <a:rPr lang="en-US" err="1"/>
              <a:t>polynomialcan</a:t>
            </a:r>
            <a:r>
              <a:rPr lang="en-US"/>
              <a:t> be slightly more elegantly expressed by using</a:t>
            </a:r>
          </a:p>
          <a:p>
            <a:r>
              <a:rPr lang="en-US"/>
              <a:t>the following notation, where z minus z Zero with an index r denotes such a sequence of multiplication and X minus Zero up to node r minus one. If we adopt</a:t>
            </a:r>
          </a:p>
          <a:p>
            <a:r>
              <a:rPr lang="en-US"/>
              <a:t>such notations,</a:t>
            </a:r>
          </a:p>
          <a:p>
            <a:r>
              <a:rPr lang="en-US"/>
              <a:t>then the polynomial can be written in the following way, and here please see that this N as if interprets that X will be maximally in the nth power.</a:t>
            </a:r>
            <a:endParaRPr lang="pl-PL"/>
          </a:p>
          <a:p>
            <a:endParaRPr lang="pl-PL"/>
          </a:p>
          <a:p>
            <a:endParaRPr lang="pl-PL"/>
          </a:p>
          <a:p>
            <a:r>
              <a:rPr lang="en-US"/>
              <a:t>If we find the coefficients from a Zero to </a:t>
            </a:r>
            <a:r>
              <a:rPr lang="en-US" err="1"/>
              <a:t>aen</a:t>
            </a:r>
            <a:r>
              <a:rPr lang="en-US"/>
              <a:t>, then we solve the interpolation problem, as we will have the given polynomial interpolation.</a:t>
            </a:r>
            <a:endParaRPr lang="pl-PL"/>
          </a:p>
          <a:p>
            <a:endParaRPr lang="pl-PL"/>
          </a:p>
          <a:p>
            <a:endParaRPr lang="pl-PL"/>
          </a:p>
          <a:p>
            <a:r>
              <a:rPr lang="en-US"/>
              <a:t>00:02:50</a:t>
            </a:r>
          </a:p>
          <a:p>
            <a:r>
              <a:rPr lang="en-US"/>
              <a:t>Of course, we will soon be looking for these coefficients, but another note, namely, since there are very many indices here, instead of writing about the value in node F from XI, we will use the notation YI. Hence, our interpolation issue or problem will be formulated in the following way: a polynomial in N, whose coefficients we are looking for?</a:t>
            </a:r>
          </a:p>
          <a:p>
            <a:r>
              <a:rPr lang="en-US"/>
              <a:t>00:03:15</a:t>
            </a:r>
          </a:p>
          <a:p>
            <a:r>
              <a:rPr lang="en-US"/>
              <a:t>Nodes and should have the value YI, where y and is the value of the original interpolated function.</a:t>
            </a:r>
          </a:p>
          <a:p>
            <a:endParaRPr lang="pl-PL"/>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93</a:t>
            </a:fld>
            <a:endParaRPr lang="en-US"/>
          </a:p>
        </p:txBody>
      </p:sp>
    </p:spTree>
    <p:extLst>
      <p:ext uri="{BB962C8B-B14F-4D97-AF65-F5344CB8AC3E}">
        <p14:creationId xmlns:p14="http://schemas.microsoft.com/office/powerpoint/2010/main" val="22764785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0:03:48</a:t>
            </a:r>
          </a:p>
          <a:p>
            <a:r>
              <a:rPr lang="en-US"/>
              <a:t>X minus X Zero, which will cause a thought after substituting x. Their Zero will cause here to appear Zero, thus all these components zero themselves. Hence, the conclusion that the coefficient a Zero is equal to the value of the polynomial at point X Zero, but in turn, we have to deal with</a:t>
            </a:r>
          </a:p>
          <a:p>
            <a:r>
              <a:rPr lang="en-US"/>
              <a:t>00:04:10</a:t>
            </a:r>
          </a:p>
          <a:p>
            <a:r>
              <a:rPr lang="en-US"/>
              <a:t>the interpretive polynomial at the node must be equal to the value of the function in the same node. Hence, the conclusion that a Zero must be equal to the value of the interpolated function at point X Zero, which we denote here as y Zero.</a:t>
            </a:r>
          </a:p>
          <a:p>
            <a:r>
              <a:rPr lang="en-US"/>
              <a:t>00:04:27</a:t>
            </a:r>
          </a:p>
          <a:p>
            <a:r>
              <a:rPr lang="en-US"/>
              <a:t>In this way, we have determined the coefficient a Zero.</a:t>
            </a:r>
          </a:p>
          <a:p>
            <a:r>
              <a:rPr lang="en-US"/>
              <a:t>00:04:32</a:t>
            </a:r>
          </a:p>
          <a:p>
            <a:r>
              <a:rPr lang="en-US"/>
              <a:t>Other coefficients we can determine</a:t>
            </a:r>
          </a:p>
          <a:p>
            <a:r>
              <a:rPr lang="en-US"/>
              <a:t>00:04:35</a:t>
            </a:r>
          </a:p>
          <a:p>
            <a:r>
              <a:rPr lang="en-US"/>
              <a:t>based on calculating progressive differences, let's first calculate the first-order progressive difference.</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94</a:t>
            </a:fld>
            <a:endParaRPr lang="en-US"/>
          </a:p>
        </p:txBody>
      </p:sp>
    </p:spTree>
    <p:extLst>
      <p:ext uri="{BB962C8B-B14F-4D97-AF65-F5344CB8AC3E}">
        <p14:creationId xmlns:p14="http://schemas.microsoft.com/office/powerpoint/2010/main" val="2754090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00:04:44</a:t>
            </a:r>
          </a:p>
          <a:p>
            <a:r>
              <a:rPr lang="en-US"/>
              <a:t>For our polynomial, this is the difference in the value of the polynomial at point X Plus h minus the value of the polynomial at point X.</a:t>
            </a:r>
          </a:p>
          <a:p>
            <a:r>
              <a:rPr lang="en-US"/>
              <a:t>00:04:53</a:t>
            </a:r>
          </a:p>
          <a:p>
            <a:r>
              <a:rPr lang="en-US"/>
              <a:t>Changes at point X plus H can be expressed using our polynomial formula, substituting in place of x add ha we subtract from it the same polynomial but at point X.</a:t>
            </a:r>
          </a:p>
          <a:p>
            <a:r>
              <a:rPr lang="en-US"/>
              <a:t>00:05:07</a:t>
            </a:r>
          </a:p>
          <a:p>
            <a:r>
              <a:rPr lang="en-US"/>
              <a:t>Of course, there are a series of simplifications and reductions possible here.</a:t>
            </a:r>
            <a:endParaRPr lang="pl-PL"/>
          </a:p>
          <a:p>
            <a:endParaRPr lang="pl-PL"/>
          </a:p>
          <a:p>
            <a:r>
              <a:rPr lang="en-US"/>
              <a:t>00:05:13</a:t>
            </a:r>
          </a:p>
          <a:p>
            <a:r>
              <a:rPr lang="en-US"/>
              <a:t>A Zero will be reduced because subtraction occurs here, a Zero with a minus, so it will reduce, and in the next terms, we can isolate the next coefficients.</a:t>
            </a:r>
          </a:p>
          <a:p>
            <a:r>
              <a:rPr lang="en-US"/>
              <a:t>00:05:24</a:t>
            </a:r>
          </a:p>
          <a:p>
            <a:r>
              <a:rPr lang="en-US"/>
              <a:t>Exclude before the bracket.</a:t>
            </a:r>
          </a:p>
          <a:p>
            <a:r>
              <a:rPr lang="en-US"/>
              <a:t>00:05:29</a:t>
            </a:r>
          </a:p>
          <a:p>
            <a:r>
              <a:rPr lang="en-US"/>
              <a:t>We obtain in this way an expression in which we can also perform a series of reductions.</a:t>
            </a:r>
          </a:p>
          <a:p>
            <a:r>
              <a:rPr lang="en-US"/>
              <a:t>00:05:39</a:t>
            </a:r>
          </a:p>
          <a:p>
            <a:r>
              <a:rPr lang="en-US"/>
              <a:t>In this way please see that the first term reduces us to, a one times HAW. In the next term occurs such</a:t>
            </a:r>
          </a:p>
          <a:p>
            <a:r>
              <a:rPr lang="en-US"/>
              <a:t>00:05:50</a:t>
            </a:r>
          </a:p>
          <a:p>
            <a:r>
              <a:rPr lang="en-US"/>
              <a:t>The factor their z minus zero, which can be excluded before the bracket. In this way, we obtain the following.</a:t>
            </a:r>
          </a:p>
          <a:p>
            <a:r>
              <a:rPr lang="en-US"/>
              <a:t>00:06:00</a:t>
            </a:r>
          </a:p>
          <a:p>
            <a:r>
              <a:rPr lang="en-US"/>
              <a:t>The following expression.</a:t>
            </a:r>
          </a:p>
          <a:p>
            <a:r>
              <a:rPr lang="en-US"/>
              <a:t>00:06</a:t>
            </a:r>
          </a:p>
          <a:p>
            <a:endParaRPr lang="en-US"/>
          </a:p>
          <a:p>
            <a:r>
              <a:rPr lang="en-US"/>
              <a:t>:05</a:t>
            </a:r>
          </a:p>
          <a:p>
            <a:r>
              <a:rPr lang="en-US"/>
              <a:t>The following expression, in which we have just this clause X minus Zero.</a:t>
            </a:r>
          </a:p>
          <a:p>
            <a:r>
              <a:rPr lang="en-US"/>
              <a:t>00:06:11</a:t>
            </a:r>
          </a:p>
          <a:p>
            <a:r>
              <a:rPr lang="en-US" err="1"/>
              <a:t>Yy</a:t>
            </a:r>
            <a:r>
              <a:rPr lang="en-US"/>
              <a:t> it appears in.</a:t>
            </a:r>
          </a:p>
          <a:p>
            <a:r>
              <a:rPr lang="en-US"/>
              <a:t>00:06:16</a:t>
            </a:r>
          </a:p>
          <a:p>
            <a:r>
              <a:rPr lang="en-US"/>
              <a:t>The term that precedes the coefficient a 2 and subsequent terms up to the coefficient a N. If so, we can summarize the entire record in the following way, the expression and please see that also in this expression.</a:t>
            </a:r>
            <a:endParaRPr lang="pl-PL"/>
          </a:p>
          <a:p>
            <a:endParaRPr lang="pl-PL"/>
          </a:p>
          <a:p>
            <a:endParaRPr lang="pl-PL"/>
          </a:p>
          <a:p>
            <a:r>
              <a:rPr lang="en-US"/>
              <a:t>00:06:36</a:t>
            </a:r>
          </a:p>
          <a:p>
            <a:r>
              <a:rPr lang="en-US"/>
              <a:t>In each.</a:t>
            </a:r>
          </a:p>
          <a:p>
            <a:r>
              <a:rPr lang="en-US"/>
              <a:t>00:06:38</a:t>
            </a:r>
          </a:p>
          <a:p>
            <a:r>
              <a:rPr lang="en-US"/>
              <a:t>Factors there is such a clause IX minus their Zero. If we calculate the progressive difference of polynomials at the point their Zero.</a:t>
            </a:r>
          </a:p>
          <a:p>
            <a:r>
              <a:rPr lang="en-US"/>
              <a:t>00:06:49</a:t>
            </a:r>
          </a:p>
          <a:p>
            <a:r>
              <a:rPr lang="en-US"/>
              <a:t>Then we substitute in place X Zero and then.</a:t>
            </a:r>
          </a:p>
          <a:p>
            <a:r>
              <a:rPr lang="en-US"/>
              <a:t>00:06:54</a:t>
            </a:r>
          </a:p>
          <a:p>
            <a:r>
              <a:rPr lang="en-US"/>
              <a:t>The value of this polynomial will be equal to, a one times h. However, the value of the progressive difference for this polynomial of the first-order progressive difference at point X Zero for this polynomial must be equal to the value of the progressive difference for the original function, in the same point. Why? Because the values of the polynomials at the nodes are the same as the values of the interpolated function. Therefore, the first-order progressive difference must also have the same value.</a:t>
            </a:r>
          </a:p>
          <a:p>
            <a:r>
              <a:rPr lang="en-US"/>
              <a:t>00:07:28</a:t>
            </a:r>
          </a:p>
          <a:p>
            <a:r>
              <a:rPr lang="en-US"/>
              <a:t>Hence, we can already simply calculate that a one equals the difference divided by h. This can be summarized in such an expression Delta y Zero 1000 factorial times h.</a:t>
            </a:r>
          </a:p>
          <a:p>
            <a:r>
              <a:rPr lang="en-US"/>
              <a:t>00:07:41</a:t>
            </a:r>
          </a:p>
          <a:p>
            <a:r>
              <a:rPr lang="en-US"/>
              <a:t>Ta one factorial as you can see, as will later be observed will not only appear one factorial but subsequent factorial values will appear in subsequent coefficients.</a:t>
            </a:r>
          </a:p>
          <a:p>
            <a:r>
              <a:rPr lang="en-US"/>
              <a:t>00:07:55</a:t>
            </a:r>
          </a:p>
          <a:p>
            <a:r>
              <a:rPr lang="en-US"/>
              <a:t>A and that's why this one factorial is already introduced, now we deal with.</a:t>
            </a:r>
          </a:p>
          <a:p>
            <a:endParaRPr lang="en-US"/>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95</a:t>
            </a:fld>
            <a:endParaRPr lang="en-US"/>
          </a:p>
        </p:txBody>
      </p:sp>
    </p:spTree>
    <p:extLst>
      <p:ext uri="{BB962C8B-B14F-4D97-AF65-F5344CB8AC3E}">
        <p14:creationId xmlns:p14="http://schemas.microsoft.com/office/powerpoint/2010/main" val="41273905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00:08:03</a:t>
            </a:r>
          </a:p>
          <a:p>
            <a:r>
              <a:rPr lang="en-US"/>
              <a:t>The next coefficient, so I will calculate the coefficient a 2. In this case, we calculate the second-order difference.</a:t>
            </a:r>
          </a:p>
          <a:p>
            <a:r>
              <a:rPr lang="en-US"/>
              <a:t>00:08:13</a:t>
            </a:r>
          </a:p>
          <a:p>
            <a:r>
              <a:rPr lang="en-US"/>
              <a:t>Similarly as before, the second-order progressive difference of the function at point X is the difference of the first-order differences respectively in the function X plus HIW point X the progressive difference of the first order.</a:t>
            </a:r>
          </a:p>
          <a:p>
            <a:r>
              <a:rPr lang="en-US"/>
              <a:t>00:08:27</a:t>
            </a:r>
          </a:p>
          <a:p>
            <a:r>
              <a:rPr lang="en-US"/>
              <a:t>This polynomial at point X we have already derived. That means we have the formula for this difference derived, so we apply it here for point X Plus HI for point X again we can make reductions and exclude some coefficients before the bracket.</a:t>
            </a:r>
          </a:p>
          <a:p>
            <a:r>
              <a:rPr lang="en-US"/>
              <a:t>00:08:51</a:t>
            </a:r>
          </a:p>
          <a:p>
            <a:r>
              <a:rPr lang="en-US"/>
              <a:t>This coefficient, which we will be excluding again will be IX minus X Zero. Reduction on the other hand causes that the first element in this second-order difference will be equal to 2 a 2 times h.</a:t>
            </a:r>
          </a:p>
          <a:p>
            <a:r>
              <a:rPr lang="en-US"/>
              <a:t>00:09:10</a:t>
            </a:r>
          </a:p>
          <a:p>
            <a:r>
              <a:rPr lang="en-US"/>
              <a:t>This from their Zero does not depend.</a:t>
            </a:r>
          </a:p>
          <a:p>
            <a:r>
              <a:rPr lang="en-US"/>
              <a:t>00:09:13</a:t>
            </a:r>
          </a:p>
          <a:p>
            <a:r>
              <a:rPr lang="en-US"/>
              <a:t>After performing the exclusion before the bracket and performing the actions, performing the reductions and excluding before the bracket we obtain the following.</a:t>
            </a:r>
          </a:p>
          <a:p>
            <a:r>
              <a:rPr lang="en-US"/>
              <a:t>00:09:24</a:t>
            </a:r>
          </a:p>
          <a:p>
            <a:r>
              <a:rPr lang="en-US"/>
              <a:t>Expression.</a:t>
            </a:r>
          </a:p>
          <a:p>
            <a:r>
              <a:rPr lang="en-US"/>
              <a:t>00:09:26</a:t>
            </a:r>
          </a:p>
          <a:p>
            <a:r>
              <a:rPr lang="en-US"/>
              <a:t>In this expression.</a:t>
            </a:r>
          </a:p>
          <a:p>
            <a:r>
              <a:rPr lang="en-US"/>
              <a:t>00:09:29</a:t>
            </a:r>
          </a:p>
          <a:p>
            <a:r>
              <a:rPr lang="en-US"/>
              <a:t>When there is only one element, in which there is no multiplication by X minus X Zero, that is when we substitute under </a:t>
            </a:r>
            <a:r>
              <a:rPr lang="en-US" err="1"/>
              <a:t>ixx</a:t>
            </a:r>
            <a:r>
              <a:rPr lang="en-US"/>
              <a:t> Zero.</a:t>
            </a:r>
          </a:p>
          <a:p>
            <a:r>
              <a:rPr lang="en-US"/>
              <a:t>00:09:40</a:t>
            </a:r>
          </a:p>
          <a:p>
            <a:r>
              <a:rPr lang="en-US"/>
              <a:t>Whole.</a:t>
            </a:r>
          </a:p>
          <a:p>
            <a:r>
              <a:rPr lang="en-US"/>
              <a:t>00:09:42</a:t>
            </a:r>
          </a:p>
          <a:p>
            <a:r>
              <a:rPr lang="en-US"/>
              <a:t>The second difference of the polynomial at point X Zero will be equal to 2 times </a:t>
            </a:r>
            <a:r>
              <a:rPr lang="en-US" err="1"/>
              <a:t>hado</a:t>
            </a:r>
            <a:r>
              <a:rPr lang="en-US"/>
              <a:t> squared times a 2 2 times, a 2 times ha squared, but of course this second-order difference for the polynomial at point their Zero must be equal to the difference for the original function y Zero again because the interpolation nodes are unchanged.</a:t>
            </a:r>
          </a:p>
          <a:p>
            <a:r>
              <a:rPr lang="en-US"/>
              <a:t>00:10:07</a:t>
            </a:r>
          </a:p>
          <a:p>
            <a:r>
              <a:rPr lang="en-US"/>
              <a:t>In this they are chosen and unchanged. Consequently, a 2 equals the second-order difference of the function at point X 0 divided by 2 H. Square in this case I wrote 2 factorial square because proceeding in the same way for subsequent differences we can calculate subsequent coefficients, which generally will be equal.</a:t>
            </a:r>
          </a:p>
          <a:p>
            <a:r>
              <a:rPr lang="en-US"/>
              <a:t>00:10:31</a:t>
            </a:r>
          </a:p>
          <a:p>
            <a:r>
              <a:rPr lang="en-US"/>
              <a:t>To the difference of order </a:t>
            </a:r>
            <a:r>
              <a:rPr lang="en-US" err="1"/>
              <a:t>i</a:t>
            </a:r>
            <a:r>
              <a:rPr lang="en-US"/>
              <a:t> of this function at point IG Zero divided by </a:t>
            </a:r>
            <a:r>
              <a:rPr lang="en-US" err="1"/>
              <a:t>i</a:t>
            </a:r>
            <a:r>
              <a:rPr lang="en-US"/>
              <a:t> factorial times </a:t>
            </a:r>
            <a:r>
              <a:rPr lang="en-US" err="1"/>
              <a:t>hado</a:t>
            </a:r>
            <a:r>
              <a:rPr lang="en-US"/>
              <a:t> to the </a:t>
            </a:r>
            <a:r>
              <a:rPr lang="en-US" err="1"/>
              <a:t>i</a:t>
            </a:r>
            <a:r>
              <a:rPr lang="en-US"/>
              <a:t>. Thus, we have determined all the coefficients, so we have determined the interpretive polynomial. However, a few more procedures are needed to.</a:t>
            </a:r>
          </a:p>
          <a:p>
            <a:r>
              <a:rPr lang="en-US"/>
              <a:t>00:10:51</a:t>
            </a:r>
          </a:p>
          <a:p>
            <a:r>
              <a:rPr lang="en-US"/>
              <a:t>They gained, so that this polynomial took on an elegant form, which we will continue to.</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96</a:t>
            </a:fld>
            <a:endParaRPr lang="en-US"/>
          </a:p>
        </p:txBody>
      </p:sp>
    </p:spTree>
    <p:extLst>
      <p:ext uri="{BB962C8B-B14F-4D97-AF65-F5344CB8AC3E}">
        <p14:creationId xmlns:p14="http://schemas.microsoft.com/office/powerpoint/2010/main" val="17679176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00:10:57</a:t>
            </a:r>
          </a:p>
          <a:p>
            <a:r>
              <a:rPr lang="en-US"/>
              <a:t>We have therefore our polynomial?</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97</a:t>
            </a:fld>
            <a:endParaRPr lang="en-US"/>
          </a:p>
        </p:txBody>
      </p:sp>
    </p:spTree>
    <p:extLst>
      <p:ext uri="{BB962C8B-B14F-4D97-AF65-F5344CB8AC3E}">
        <p14:creationId xmlns:p14="http://schemas.microsoft.com/office/powerpoint/2010/main" val="21603088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00:11:00</a:t>
            </a:r>
          </a:p>
          <a:p>
            <a:r>
              <a:rPr lang="en-US"/>
              <a:t>For which we calculated the coefficients, we substitute the coefficients here for the respective notations, and although we have already determined the polynomial, a few more procedures are still needed to make it a polynomial that we can use for various purposes and it will be an elegant calculation of interpolation.</a:t>
            </a:r>
          </a:p>
          <a:p>
            <a:r>
              <a:rPr lang="en-US"/>
              <a:t>00:11:24</a:t>
            </a:r>
          </a:p>
          <a:p>
            <a:r>
              <a:rPr lang="en-US"/>
              <a:t>Let's define a change u, which is equal to X minus X Zero divided by h of course X in this way corresponds to X Zero add u times h let's use this notation instead of the variable X.</a:t>
            </a:r>
          </a:p>
          <a:p>
            <a:r>
              <a:rPr lang="en-US"/>
              <a:t>00:11:41</a:t>
            </a:r>
          </a:p>
          <a:p>
            <a:r>
              <a:rPr lang="en-US"/>
              <a:t>But under the variable X then our auxiliary polynomial X minus their Zero.</a:t>
            </a:r>
          </a:p>
          <a:p>
            <a:r>
              <a:rPr lang="en-US"/>
              <a:t>00:11:47</a:t>
            </a:r>
          </a:p>
          <a:p>
            <a:r>
              <a:rPr lang="en-US" err="1"/>
              <a:t>Yy</a:t>
            </a:r>
            <a:r>
              <a:rPr lang="en-US"/>
              <a:t> with index one will simply correspond to their z minus their Zero at the moment when we substitute X under</a:t>
            </a:r>
          </a:p>
          <a:p>
            <a:endParaRPr lang="en-US"/>
          </a:p>
          <a:p>
            <a:r>
              <a:rPr lang="en-US"/>
              <a:t> X Zero plus u times h it will simply be u times h.</a:t>
            </a:r>
          </a:p>
          <a:p>
            <a:r>
              <a:rPr lang="en-US"/>
              <a:t>00:11:58</a:t>
            </a:r>
          </a:p>
          <a:p>
            <a:r>
              <a:rPr lang="en-US"/>
              <a:t>Polynomial X minus their Zero with index 2 is simply multiplying X minus their Zero x minus one but x one can be expressed as X Zero plus.</a:t>
            </a:r>
          </a:p>
          <a:p>
            <a:r>
              <a:rPr lang="en-US"/>
              <a:t>00:12:11</a:t>
            </a:r>
          </a:p>
          <a:p>
            <a:r>
              <a:rPr lang="en-US"/>
              <a:t>Thus, instead of writing minus one we wrote here x Zero minus HI. Then we see that here we have X minus X Zero which of course is equal to u times h. Therefore, we have u times h minus h. If we combine h outside the bracket we have h times u minus one.</a:t>
            </a:r>
          </a:p>
          <a:p>
            <a:r>
              <a:rPr lang="en-US"/>
              <a:t>00:12:32</a:t>
            </a:r>
          </a:p>
          <a:p>
            <a:r>
              <a:rPr lang="en-US"/>
              <a:t>What will correspond to this subtraction h times u minus one, and here we have as usual u times ha. As a result, we get ha squared times u times u minus one.</a:t>
            </a:r>
          </a:p>
          <a:p>
            <a:r>
              <a:rPr lang="en-US"/>
              <a:t>00:12:45</a:t>
            </a:r>
          </a:p>
          <a:p>
            <a:r>
              <a:rPr lang="en-US"/>
              <a:t>Continuing these considerations up to.</a:t>
            </a:r>
          </a:p>
          <a:p>
            <a:r>
              <a:rPr lang="en-US"/>
              <a:t>00:12:49</a:t>
            </a:r>
          </a:p>
          <a:p>
            <a:r>
              <a:rPr lang="en-US"/>
              <a:t>Auxiliary polynomial of order N. This one with index M.</a:t>
            </a:r>
          </a:p>
          <a:p>
            <a:r>
              <a:rPr lang="en-US"/>
              <a:t>00:12:53</a:t>
            </a:r>
          </a:p>
          <a:p>
            <a:r>
              <a:rPr lang="en-US"/>
              <a:t>We have multiplication IX minus their Zero and x one up to IX minus N minus one. As I said X minus their Zero corresponds to u times HX minus one corresponds to u minus one times h.</a:t>
            </a:r>
          </a:p>
          <a:p>
            <a:r>
              <a:rPr lang="en-US"/>
              <a:t>00:13:07</a:t>
            </a:r>
          </a:p>
          <a:p>
            <a:r>
              <a:rPr lang="en-US"/>
              <a:t>No and so on and so forth until X minus</a:t>
            </a:r>
            <a:r>
              <a:rPr lang="pl-PL"/>
              <a:t> </a:t>
            </a:r>
            <a:r>
              <a:rPr lang="en-US"/>
              <a:t>Minus one corresponds to u minus N plus one because it means minus N minus one so minus n plus one and of course times h therefore here we have n times multiplication h by itself, i.e., h to the Nth, and then a chain of such multiplications u times u minus one times minus 2 up to u minus N plus one.</a:t>
            </a:r>
            <a:endParaRPr lang="pl-PL"/>
          </a:p>
          <a:p>
            <a:endParaRPr lang="pl-PL"/>
          </a:p>
          <a:p>
            <a:endParaRPr lang="en-US"/>
          </a:p>
          <a:p>
            <a:r>
              <a:rPr lang="en-US"/>
              <a:t>00:13:39</a:t>
            </a:r>
          </a:p>
          <a:p>
            <a:r>
              <a:rPr lang="en-US"/>
              <a:t>Therefore, we can write our polynomial in the following way, instead of X minus 0, 1 X minus 2 X minus Zero we introduce what we have just calculated, i.e., we have u times, h u minus one ha squared u times u minus one up to u minus N plus one h to the nth and we can shorten the values of h.</a:t>
            </a:r>
          </a:p>
          <a:p>
            <a:r>
              <a:rPr lang="en-US"/>
              <a:t>00:14:04</a:t>
            </a:r>
          </a:p>
          <a:p>
            <a:r>
              <a:rPr lang="en-US"/>
              <a:t>In this way, we obtain a formula for the Polynomial Inter Population for progressive differences. </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98</a:t>
            </a:fld>
            <a:endParaRPr lang="en-US"/>
          </a:p>
        </p:txBody>
      </p:sp>
    </p:spTree>
    <p:extLst>
      <p:ext uri="{BB962C8B-B14F-4D97-AF65-F5344CB8AC3E}">
        <p14:creationId xmlns:p14="http://schemas.microsoft.com/office/powerpoint/2010/main" val="1225465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In the following form, it is a polynomial calculated as the value of the function at point their Zero add progressive difference of the function at point their 0 divided by 1 factorial times a change in u.</a:t>
            </a:r>
          </a:p>
          <a:p>
            <a:r>
              <a:rPr lang="en-US"/>
              <a:t>00:14:26</a:t>
            </a:r>
          </a:p>
          <a:p>
            <a:r>
              <a:rPr lang="en-US"/>
              <a:t>Plus the progressive difference of order two of the function at point X Zero divided by 2. Factorial times u times u minus one up to the progressive difference of order N of this function at point X Zero divided by N factorial times u </a:t>
            </a:r>
            <a:r>
              <a:rPr lang="en-US" err="1"/>
              <a:t>u</a:t>
            </a:r>
            <a:r>
              <a:rPr lang="en-US"/>
              <a:t> minus one up to u minus N plus one.</a:t>
            </a:r>
          </a:p>
          <a:p>
            <a:r>
              <a:rPr lang="en-US"/>
              <a:t>00:14:46</a:t>
            </a:r>
          </a:p>
          <a:p>
            <a:r>
              <a:rPr lang="en-US"/>
              <a:t>Formula.</a:t>
            </a:r>
          </a:p>
          <a:p>
            <a:endParaRPr lang="pl-PL"/>
          </a:p>
          <a:p>
            <a:endParaRPr lang="pl-PL"/>
          </a:p>
          <a:p>
            <a:r>
              <a:rPr lang="en-US"/>
              <a:t>00:14:47</a:t>
            </a:r>
          </a:p>
          <a:p>
            <a:r>
              <a:rPr lang="en-US"/>
              <a:t>Which is worth remembering, as we will rely on it, can also be expressed in such a form, but I am not a big fan of such notation because this notation is analogous to this notation we can consider for backward differences, if we consider this analogy for backward differences, in such notation, it is somewhat artificial for you. Therefore, I would suggest focusing on this notation.</a:t>
            </a:r>
          </a:p>
          <a:p>
            <a:r>
              <a:rPr lang="en-US"/>
              <a:t>00:15:18</a:t>
            </a:r>
          </a:p>
          <a:p>
            <a:r>
              <a:rPr lang="en-US"/>
              <a:t>Nevertheless, I mention this notation because it often appears in the literature. So please understand that these two notations are simply equivalent.</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99</a:t>
            </a:fld>
            <a:endParaRPr lang="en-US"/>
          </a:p>
        </p:txBody>
      </p:sp>
    </p:spTree>
    <p:extLst>
      <p:ext uri="{BB962C8B-B14F-4D97-AF65-F5344CB8AC3E}">
        <p14:creationId xmlns:p14="http://schemas.microsoft.com/office/powerpoint/2010/main" val="22653159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00:15:27</a:t>
            </a:r>
          </a:p>
          <a:p>
            <a:r>
              <a:rPr lang="en-US"/>
              <a:t>As I said, by analogy, a formula for backward differences can be derived and it will look as follows.</a:t>
            </a:r>
          </a:p>
          <a:p>
            <a:r>
              <a:rPr lang="en-US"/>
              <a:t>00:15:36</a:t>
            </a:r>
            <a:endParaRPr lang="pl-PL"/>
          </a:p>
          <a:p>
            <a:endParaRPr lang="pl-PL"/>
          </a:p>
          <a:p>
            <a:r>
              <a:rPr lang="en-US"/>
              <a:t>The value of the interpretive polynomial based on backward differences is expressed by the following formula, it is the value.</a:t>
            </a:r>
          </a:p>
          <a:p>
            <a:r>
              <a:rPr lang="en-US"/>
              <a:t>00:15:45</a:t>
            </a:r>
          </a:p>
          <a:p>
            <a:r>
              <a:rPr lang="en-US"/>
              <a:t>Function at point their Zero add back diff.</a:t>
            </a:r>
          </a:p>
          <a:p>
            <a:r>
              <a:rPr lang="en-US"/>
              <a:t>00:15:49</a:t>
            </a:r>
          </a:p>
          <a:p>
            <a:r>
              <a:rPr lang="en-US"/>
              <a:t>Function at point their 0 divided by 1 factorial times u add back difference of order two of the function at point X Zero divided by 2 factorial times u times u plus one add and so on up to the back difference of order N of this function at point X Zero divided by N factorial times u plus one up to u plus N minus one.</a:t>
            </a:r>
          </a:p>
          <a:p>
            <a:r>
              <a:rPr lang="en-US"/>
              <a:t>00:16:13</a:t>
            </a:r>
          </a:p>
          <a:p>
            <a:r>
              <a:rPr lang="en-US"/>
              <a:t>Actually, we should write here instead of variable X write X Zero, add </a:t>
            </a:r>
            <a:r>
              <a:rPr lang="en-US" err="1"/>
              <a:t>urazy</a:t>
            </a:r>
            <a:r>
              <a:rPr lang="en-US"/>
              <a:t> h but very often.</a:t>
            </a:r>
          </a:p>
          <a:p>
            <a:r>
              <a:rPr lang="en-US"/>
              <a:t>00:16:22</a:t>
            </a:r>
          </a:p>
          <a:p>
            <a:r>
              <a:rPr lang="en-US"/>
              <a:t>Instead of this variable u we finally substitute under </a:t>
            </a:r>
            <a:r>
              <a:rPr lang="en-US" err="1"/>
              <a:t>ux</a:t>
            </a:r>
            <a:r>
              <a:rPr lang="en-US"/>
              <a:t> minus their Zero through h, i.e., in total at the end we get a polynomial from the variable XI. That's why here this variable.</a:t>
            </a:r>
          </a:p>
          <a:p>
            <a:r>
              <a:rPr lang="en-US"/>
              <a:t>00:16:34</a:t>
            </a:r>
          </a:p>
          <a:p>
            <a:r>
              <a:rPr lang="en-US"/>
              <a:t>Did not sign it as IX Zero plus </a:t>
            </a:r>
            <a:r>
              <a:rPr lang="en-US" err="1"/>
              <a:t>urazy</a:t>
            </a:r>
            <a:r>
              <a:rPr lang="en-US"/>
              <a:t> ha, but please understand that these variables have a lot in common.</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100</a:t>
            </a:fld>
            <a:endParaRPr lang="en-US"/>
          </a:p>
        </p:txBody>
      </p:sp>
    </p:spTree>
    <p:extLst>
      <p:ext uri="{BB962C8B-B14F-4D97-AF65-F5344CB8AC3E}">
        <p14:creationId xmlns:p14="http://schemas.microsoft.com/office/powerpoint/2010/main" val="132862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Każde z tych równań wyraża równość wartości wielomianu z wartością oryginalnej funkcji w węźle interpolacji.</a:t>
            </a:r>
          </a:p>
          <a:p>
            <a:endParaRPr lang="pl-PL"/>
          </a:p>
          <a:p>
            <a:r>
              <a:rPr lang="pl-PL"/>
              <a:t>Przypominam że mamy n+1 węzłów, bo numerujemy je od 0 do N</a:t>
            </a:r>
          </a:p>
          <a:p>
            <a:endParaRPr lang="pl-PL"/>
          </a:p>
          <a:p>
            <a:r>
              <a:rPr lang="pl-PL"/>
              <a:t>Więc układamy je w n+1 równań gdzie w każdym mamy n+1 niewiadomych.</a:t>
            </a:r>
          </a:p>
          <a:p>
            <a:endParaRPr lang="pl-PL"/>
          </a:p>
          <a:p>
            <a:r>
              <a:rPr lang="pl-PL"/>
              <a:t>Więc ten układ generalnie powinien mieć rozwiązanie.</a:t>
            </a:r>
          </a:p>
          <a:p>
            <a:endParaRPr lang="pl-PL"/>
          </a:p>
          <a:p>
            <a:r>
              <a:rPr lang="pl-PL"/>
              <a:t>Stopień tego wielomianu zależy od liczby węzłów i jest równy N</a:t>
            </a:r>
          </a:p>
          <a:p>
            <a:endParaRPr lang="pl-PL"/>
          </a:p>
          <a:p>
            <a:endParaRPr lang="pl-PL"/>
          </a:p>
          <a:p>
            <a:r>
              <a:rPr lang="en-US"/>
              <a:t>Each of these equations expresses the equality of the value of the polynomial with the value of the original function at the interpolation node.</a:t>
            </a:r>
          </a:p>
          <a:p>
            <a:endParaRPr lang="en-US"/>
          </a:p>
          <a:p>
            <a:r>
              <a:rPr lang="en-US"/>
              <a:t>Let me remind you that we have n+1 nodes because we number them from 0 to N</a:t>
            </a:r>
          </a:p>
          <a:p>
            <a:endParaRPr lang="en-US"/>
          </a:p>
          <a:p>
            <a:r>
              <a:rPr lang="en-US"/>
              <a:t>So we arrange them in n+1 equations, each with n+1 unknowns.</a:t>
            </a:r>
          </a:p>
          <a:p>
            <a:endParaRPr lang="en-US"/>
          </a:p>
          <a:p>
            <a:r>
              <a:rPr lang="en-US"/>
              <a:t>So this system should generally have a solution.</a:t>
            </a:r>
          </a:p>
          <a:p>
            <a:endParaRPr lang="en-US"/>
          </a:p>
          <a:p>
            <a:r>
              <a:rPr lang="en-US"/>
              <a:t>The degree of this polynomial depends on the number of nodes and is equal to N</a:t>
            </a:r>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19</a:t>
            </a:fld>
            <a:endParaRPr lang="en-US"/>
          </a:p>
        </p:txBody>
      </p:sp>
    </p:spTree>
    <p:extLst>
      <p:ext uri="{BB962C8B-B14F-4D97-AF65-F5344CB8AC3E}">
        <p14:creationId xmlns:p14="http://schemas.microsoft.com/office/powerpoint/2010/main" val="25192363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00:16:44</a:t>
            </a:r>
          </a:p>
          <a:p>
            <a:r>
              <a:rPr lang="en-US"/>
              <a:t>Error in, i.e., the remainder for Newton's formulas.</a:t>
            </a:r>
          </a:p>
          <a:p>
            <a:r>
              <a:rPr lang="en-US"/>
              <a:t>00:16:48</a:t>
            </a:r>
          </a:p>
          <a:p>
            <a:r>
              <a:rPr lang="en-US" err="1"/>
              <a:t>Yy</a:t>
            </a:r>
            <a:r>
              <a:rPr lang="en-US"/>
              <a:t> is expressed by exactly the same formula as for.</a:t>
            </a:r>
          </a:p>
          <a:p>
            <a:r>
              <a:rPr lang="en-US"/>
              <a:t>00:16:53</a:t>
            </a:r>
          </a:p>
          <a:p>
            <a:r>
              <a:rPr lang="en-US"/>
              <a:t>Nodes arbitrarily located, i.e., as we derived, it threatens. Please remember that there was indeed N plus. The first difference function at point psi.</a:t>
            </a:r>
          </a:p>
          <a:p>
            <a:r>
              <a:rPr lang="en-US"/>
              <a:t>00:17:04</a:t>
            </a:r>
          </a:p>
          <a:p>
            <a:r>
              <a:rPr lang="en-US"/>
              <a:t>N add one n add one factorial and here was Omega N add one and this Omega N add one written for variable</a:t>
            </a:r>
          </a:p>
          <a:p>
            <a:endParaRPr lang="en-US"/>
          </a:p>
          <a:p>
            <a:r>
              <a:rPr lang="en-US"/>
              <a:t> u looks exactly this way. Therefore, if you use this old known formula for equidistant nodes, it will not be a mistake. It will be correct. This is exactly the same formula, so we now have two formulas derived. The first one was for progressive differences, and the second one for backward differences and both these formulas we call Newton's formulas for.</a:t>
            </a:r>
            <a:endParaRPr lang="pl-PL"/>
          </a:p>
          <a:p>
            <a:endParaRPr lang="pl-PL"/>
          </a:p>
          <a:p>
            <a:r>
              <a:rPr lang="en-US"/>
              <a:t>00:17:35</a:t>
            </a:r>
          </a:p>
          <a:p>
            <a:r>
              <a:rPr lang="en-US"/>
              <a:t>Differences respectively progressive and backward.</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101</a:t>
            </a:fld>
            <a:endParaRPr lang="en-US"/>
          </a:p>
        </p:txBody>
      </p:sp>
    </p:spTree>
    <p:extLst>
      <p:ext uri="{BB962C8B-B14F-4D97-AF65-F5344CB8AC3E}">
        <p14:creationId xmlns:p14="http://schemas.microsoft.com/office/powerpoint/2010/main" val="27451904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00:17:40</a:t>
            </a:r>
          </a:p>
          <a:p>
            <a:r>
              <a:rPr lang="en-US"/>
              <a:t>There are also formulas with central differences and it must be admitted that in practice they are usually used more often than progressive and backward differences they are based on the same assumptions as the previous two formulas, but they are much more complicated and therefore in examples of numerical methods.</a:t>
            </a:r>
          </a:p>
          <a:p>
            <a:r>
              <a:rPr lang="en-US"/>
              <a:t>00:18:00</a:t>
            </a:r>
          </a:p>
          <a:p>
            <a:r>
              <a:rPr lang="en-US"/>
              <a:t>However, despite everything, progressive and backward differences are given, because you must admit that they are probably more user-friendly than such records as we have. </a:t>
            </a:r>
            <a:endParaRPr lang="pl-PL"/>
          </a:p>
          <a:p>
            <a:endParaRPr lang="pl-PL"/>
          </a:p>
          <a:p>
            <a:r>
              <a:rPr lang="en-US"/>
              <a:t>Please note that the application of the formula depends on where the point X is, for which we calculate the value of the polynomial for u equal to less than or main 0.25, i.e., when the point for which we calculate.</a:t>
            </a:r>
          </a:p>
          <a:p>
            <a:r>
              <a:rPr lang="en-US"/>
              <a:t>00:18:31</a:t>
            </a:r>
          </a:p>
          <a:p>
            <a:r>
              <a:rPr lang="en-US"/>
              <a:t>The value of the polynomial lies close to point X Zero we use this formula, and if it lies a bit further from point X Zero, then we use this formula.</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102</a:t>
            </a:fld>
            <a:endParaRPr lang="en-US"/>
          </a:p>
        </p:txBody>
      </p:sp>
    </p:spTree>
    <p:extLst>
      <p:ext uri="{BB962C8B-B14F-4D97-AF65-F5344CB8AC3E}">
        <p14:creationId xmlns:p14="http://schemas.microsoft.com/office/powerpoint/2010/main" val="14178792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103</a:t>
            </a:fld>
            <a:endParaRPr lang="en-US"/>
          </a:p>
        </p:txBody>
      </p:sp>
    </p:spTree>
    <p:extLst>
      <p:ext uri="{BB962C8B-B14F-4D97-AF65-F5344CB8AC3E}">
        <p14:creationId xmlns:p14="http://schemas.microsoft.com/office/powerpoint/2010/main" val="39619307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00:18:44</a:t>
            </a:r>
          </a:p>
          <a:p>
            <a:r>
              <a:rPr lang="en-US"/>
              <a:t>Let's make an example to find the Inter Population polynomial for the following data, using progressive differences.</a:t>
            </a:r>
          </a:p>
          <a:p>
            <a:r>
              <a:rPr lang="en-US"/>
              <a:t>00:18:52</a:t>
            </a:r>
          </a:p>
          <a:p>
            <a:r>
              <a:rPr lang="en-US"/>
              <a:t>Data and ladies and gentlemen, the first thing we need to check is whether the interpolation nodes are equidistant?</a:t>
            </a:r>
          </a:p>
          <a:p>
            <a:r>
              <a:rPr lang="en-US"/>
              <a:t>00:19:00</a:t>
            </a:r>
          </a:p>
          <a:p>
            <a:r>
              <a:rPr lang="en-US"/>
              <a:t>I would say we could use the Inter Population polynomial. Let's assume that X Zero will be equal to one, so we will use progressive differences. Their 0 = 1.</a:t>
            </a:r>
          </a:p>
          <a:p>
            <a:r>
              <a:rPr lang="en-US"/>
              <a:t>00:19:17</a:t>
            </a:r>
          </a:p>
          <a:p>
            <a:r>
              <a:rPr lang="en-US"/>
              <a:t>X Zero is one, and let's see what h is h is also equal to one, so u equals X minus X minus 1 / 1, which equals x minus one.</a:t>
            </a:r>
          </a:p>
          <a:p>
            <a:r>
              <a:rPr lang="en-US"/>
              <a:t>00:19:29</a:t>
            </a:r>
          </a:p>
          <a:p>
            <a:r>
              <a:rPr lang="en-US"/>
              <a:t>We calculate the difference table.</a:t>
            </a:r>
          </a:p>
          <a:p>
            <a:r>
              <a:rPr lang="en-US"/>
              <a:t>00:19:32</a:t>
            </a:r>
          </a:p>
          <a:p>
            <a:r>
              <a:rPr lang="en-US"/>
              <a:t>Here are of course the x values are the </a:t>
            </a:r>
            <a:r>
              <a:rPr lang="en-US" err="1"/>
              <a:t>fx</a:t>
            </a:r>
            <a:r>
              <a:rPr lang="en-US"/>
              <a:t> values and we calculate the difference table 4 from </a:t>
            </a:r>
            <a:r>
              <a:rPr lang="en-US" err="1"/>
              <a:t>Jąć</a:t>
            </a:r>
            <a:r>
              <a:rPr lang="en-US"/>
              <a:t> 8 is minus 4 8 - 6 is 2 6 - 2 is 4 - 4 - 2 is minus 6 2 - 4 is minus 2 - 6 subtract minus 2 is minus 4 and the difference table is calculated. Now let's see, what degree of polynomial we will.</a:t>
            </a:r>
          </a:p>
          <a:p>
            <a:r>
              <a:rPr lang="en-US"/>
              <a:t>00:19:57</a:t>
            </a:r>
          </a:p>
          <a:p>
            <a:r>
              <a:rPr lang="en-US"/>
              <a:t>We will be looking for stop.</a:t>
            </a:r>
          </a:p>
          <a:p>
            <a:r>
              <a:rPr lang="en-US"/>
              <a:t>00:19:59</a:t>
            </a:r>
          </a:p>
          <a:p>
            <a:r>
              <a:rPr lang="en-US"/>
              <a:t>First, second, third it is obvious, because we have 4 interpolation nodes to determine a polynomial of the third degree, which unequivocally.</a:t>
            </a:r>
          </a:p>
          <a:p>
            <a:r>
              <a:rPr lang="en-US"/>
              <a:t>00:20:12</a:t>
            </a:r>
          </a:p>
          <a:p>
            <a:r>
              <a:rPr lang="en-US"/>
              <a:t>Unambiguously allows solving the interpolation task. These differences, which we will use directly in our formula, are on the upper </a:t>
            </a:r>
            <a:r>
              <a:rPr lang="en-US" err="1"/>
              <a:t>Upper</a:t>
            </a:r>
            <a:r>
              <a:rPr lang="en-US"/>
              <a:t> side of the difference triangle. Of course, all function values are needed for us to calculate these values.</a:t>
            </a:r>
          </a:p>
          <a:p>
            <a:r>
              <a:rPr lang="en-US"/>
              <a:t>00:20:32</a:t>
            </a:r>
          </a:p>
          <a:p>
            <a:r>
              <a:rPr lang="en-US"/>
              <a:t>And let's therefore apply the known formula to us already for progressive differences. Here we already have it written for a polynomial of the third degree u is the third.</a:t>
            </a:r>
          </a:p>
          <a:p>
            <a:r>
              <a:rPr lang="en-US"/>
              <a:t>00:20:45</a:t>
            </a:r>
          </a:p>
          <a:p>
            <a:r>
              <a:rPr lang="en-US"/>
              <a:t>In the third power, so their back is in the third power.</a:t>
            </a:r>
          </a:p>
          <a:p>
            <a:r>
              <a:rPr lang="en-US"/>
              <a:t>00:20:50</a:t>
            </a:r>
          </a:p>
          <a:p>
            <a:r>
              <a:rPr lang="en-US"/>
              <a:t>Former values, value.</a:t>
            </a:r>
          </a:p>
          <a:p>
            <a:r>
              <a:rPr lang="en-US"/>
              <a:t>00:20:54</a:t>
            </a:r>
          </a:p>
          <a:p>
            <a:r>
              <a:rPr lang="en-US"/>
              <a:t>Function at point X Zero, i.e., 2 add first difference, i.e., 4 divided by one factorial times u add second difference, i.e., minus 2 divided by 2 factorial times </a:t>
            </a:r>
            <a:r>
              <a:rPr lang="en-US" err="1"/>
              <a:t>urazy</a:t>
            </a:r>
            <a:r>
              <a:rPr lang="en-US"/>
              <a:t> u minus one add difference of the third degree minus 4 divided by 6 times u times 6 because here is a tremor.</a:t>
            </a:r>
          </a:p>
          <a:p>
            <a:r>
              <a:rPr lang="en-US"/>
              <a:t>00:21:22</a:t>
            </a:r>
          </a:p>
          <a:p>
            <a:r>
              <a:rPr lang="en-US"/>
              <a:t>After performing the actions, we get such an expression and at this moment we remind ourselves.</a:t>
            </a:r>
          </a:p>
          <a:p>
            <a:r>
              <a:rPr lang="en-US"/>
              <a:t>00:21:29</a:t>
            </a:r>
          </a:p>
          <a:p>
            <a:r>
              <a:rPr lang="en-US"/>
              <a:t>That u means X minus one and we insert X minus one into our equation. After performing the actions, we obtain the inter population polynomial minus 2/3 IX to the third plus 3 X SQUARE minus 1/3 X.</a:t>
            </a:r>
          </a:p>
          <a:p>
            <a:r>
              <a:rPr lang="en-US"/>
              <a:t>00:21:44</a:t>
            </a:r>
          </a:p>
          <a:p>
            <a:r>
              <a:rPr lang="en-US"/>
              <a:t>So we have the formula, we substitute the difference, we perform possibly actions. Then under u, we substitute what u is.</a:t>
            </a:r>
          </a:p>
          <a:p>
            <a:r>
              <a:rPr lang="en-US"/>
              <a:t>00:21:55</a:t>
            </a:r>
          </a:p>
          <a:p>
            <a:r>
              <a:rPr lang="en-US"/>
              <a:t>And we calculate the polynomial. In this way, we have the polynomial calculated.</a:t>
            </a:r>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104</a:t>
            </a:fld>
            <a:endParaRPr lang="en-US"/>
          </a:p>
        </p:txBody>
      </p:sp>
    </p:spTree>
    <p:extLst>
      <p:ext uri="{BB962C8B-B14F-4D97-AF65-F5344CB8AC3E}">
        <p14:creationId xmlns:p14="http://schemas.microsoft.com/office/powerpoint/2010/main" val="4919081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a:p>
            <a:r>
              <a:rPr lang="en-US"/>
              <a:t>00:22:02</a:t>
            </a:r>
          </a:p>
          <a:p>
            <a:r>
              <a:rPr lang="en-US"/>
              <a:t>Let's do the same with the use of the Inter Population formula for backward differences, i.e., let's assume that IG 0 = 4.</a:t>
            </a:r>
          </a:p>
          <a:p>
            <a:r>
              <a:rPr lang="en-US"/>
              <a:t>00:22:10</a:t>
            </a:r>
          </a:p>
          <a:p>
            <a:r>
              <a:rPr lang="en-US"/>
              <a:t>The difference triangle is of course identical, and I apologize very much here X Zero X Zero is equal to 4. Therefore, u is equal to X minus 4 divided by one, which is equal to X minus 4.</a:t>
            </a:r>
          </a:p>
          <a:p>
            <a:r>
              <a:rPr lang="en-US"/>
              <a:t>00:22:24</a:t>
            </a:r>
          </a:p>
          <a:p>
            <a:r>
              <a:rPr lang="en-US"/>
              <a:t>The difference triangle is identical as in the previous case, because the interpolation nodes are also identical. So</a:t>
            </a:r>
          </a:p>
          <a:p>
            <a:endParaRPr lang="en-US"/>
          </a:p>
          <a:p>
            <a:r>
              <a:rPr lang="en-US"/>
              <a:t> I won't dwell on it, however, these differences, which interest us, are currently on the Lower side of our difference triangle, because here we have point X Zero and it is the backward difference of zero order of the function, i.e., the value of the function. Backward difference of the first, second, and third order.</a:t>
            </a:r>
          </a:p>
          <a:p>
            <a:r>
              <a:rPr lang="en-US"/>
              <a:t>00:22:55</a:t>
            </a:r>
          </a:p>
          <a:p>
            <a:r>
              <a:rPr lang="en-US"/>
              <a:t>Function at point IG Zero equal </a:t>
            </a:r>
            <a:r>
              <a:rPr lang="en-US" err="1"/>
              <a:t>equal</a:t>
            </a:r>
            <a:r>
              <a:rPr lang="en-US"/>
              <a:t> 4. Let's apply the known formula to us already for differences in.</a:t>
            </a:r>
          </a:p>
          <a:p>
            <a:r>
              <a:rPr lang="en-US"/>
              <a:t>00:23:03</a:t>
            </a:r>
          </a:p>
          <a:p>
            <a:r>
              <a:rPr lang="en-US"/>
              <a:t>And Let's substitute.</a:t>
            </a:r>
          </a:p>
          <a:p>
            <a:r>
              <a:rPr lang="en-US"/>
              <a:t>00:23:07</a:t>
            </a:r>
          </a:p>
          <a:p>
            <a:r>
              <a:rPr lang="en-US"/>
              <a:t>According to the order, first the function value equal to 4 add backward difference of the first order, i.e., minus 4 divided by one times u add backward difference of the second order, i.e., minus 6 divided by 2 times </a:t>
            </a:r>
            <a:r>
              <a:rPr lang="en-US" err="1"/>
              <a:t>urazy</a:t>
            </a:r>
            <a:r>
              <a:rPr lang="en-US"/>
              <a:t> u plus one add backward difference of the third order, i.e., minus 4 divided by 3 factorial, i.e., 6 times </a:t>
            </a:r>
            <a:r>
              <a:rPr lang="en-US" err="1"/>
              <a:t>urazy</a:t>
            </a:r>
            <a:r>
              <a:rPr lang="en-US"/>
              <a:t> u plus one times u plus 2 which after performing the actions gives us the following expression.</a:t>
            </a:r>
          </a:p>
          <a:p>
            <a:r>
              <a:rPr lang="en-US"/>
              <a:t>00:23:39</a:t>
            </a:r>
          </a:p>
          <a:p>
            <a:r>
              <a:rPr lang="en-US"/>
              <a:t>And after substituting X minus 4.</a:t>
            </a:r>
          </a:p>
          <a:p>
            <a:r>
              <a:rPr lang="en-US"/>
              <a:t>00:23:43</a:t>
            </a:r>
          </a:p>
          <a:p>
            <a:r>
              <a:rPr lang="en-US"/>
              <a:t>After substituting their z minus 4 always under u please see always under u we substitute their z minus 4.</a:t>
            </a:r>
          </a:p>
          <a:p>
            <a:r>
              <a:rPr lang="en-US"/>
              <a:t>00:23:52</a:t>
            </a:r>
          </a:p>
          <a:p>
            <a:r>
              <a:rPr lang="en-US"/>
              <a:t>We obtain a polynomial.</a:t>
            </a:r>
          </a:p>
          <a:p>
            <a:r>
              <a:rPr lang="en-US"/>
              <a:t>00:23:55</a:t>
            </a:r>
          </a:p>
          <a:p>
            <a:r>
              <a:rPr lang="en-US"/>
              <a:t>Of course, this polynomial will be exactly the same as the polynomial obtained for progressive differences. What's more, it is of course the same polynomial as.</a:t>
            </a:r>
          </a:p>
          <a:p>
            <a:r>
              <a:rPr lang="en-US"/>
              <a:t>00:24:09</a:t>
            </a:r>
          </a:p>
          <a:p>
            <a:r>
              <a:rPr lang="en-US"/>
              <a:t>Using the formula for the industry, they must be the same polynomials, because we have the same interpolation nodes, and these nodes uniquely determine the interpretive polynomial.</a:t>
            </a:r>
          </a:p>
          <a:p>
            <a:r>
              <a:rPr lang="en-US"/>
              <a:t>00:24:22</a:t>
            </a:r>
          </a:p>
          <a:p>
            <a:r>
              <a:rPr lang="en-US"/>
              <a:t>So why do we use so many formulas?</a:t>
            </a:r>
          </a:p>
          <a:p>
            <a:r>
              <a:rPr lang="en-US"/>
              <a:t>00:24:26</a:t>
            </a:r>
          </a:p>
          <a:p>
            <a:r>
              <a:rPr lang="en-US"/>
              <a:t>One of the reasons we use Newton's polynomials is the possibility of supplementing the data.</a:t>
            </a:r>
          </a:p>
          <a:p>
            <a:r>
              <a:rPr lang="en-US"/>
              <a:t>00:24:37</a:t>
            </a:r>
          </a:p>
          <a:p>
            <a:r>
              <a:rPr lang="en-US"/>
              <a:t>Suddenly, they were supplemented with information that for X equal to 5 the function value equals 2. Of course, this may favor increasing the accuracy of interpolation. Therefore, we can also supplement our data in the difference triangle, calculating the difference.</a:t>
            </a:r>
          </a:p>
          <a:p>
            <a:r>
              <a:rPr lang="en-US"/>
              <a:t>00:25:00</a:t>
            </a:r>
          </a:p>
          <a:p>
            <a:r>
              <a:rPr lang="en-US"/>
              <a:t>Probably in the following way, Generally known to us, i.e., 2 - 4 is minus 2 - 2 subtract minus 4 is 2 2 subtract minus 6 is 8 and 8.</a:t>
            </a:r>
          </a:p>
          <a:p>
            <a:r>
              <a:rPr lang="en-US"/>
              <a:t>00:25:12</a:t>
            </a:r>
          </a:p>
          <a:p>
            <a:r>
              <a:rPr lang="en-US"/>
              <a:t>Minus 4 is 12. Please note that.</a:t>
            </a:r>
          </a:p>
          <a:p>
            <a:r>
              <a:rPr lang="en-US"/>
              <a:t>00:25:17</a:t>
            </a:r>
          </a:p>
          <a:p>
            <a:r>
              <a:rPr lang="en-US"/>
              <a:t>We calculated the polynomial for these differences.</a:t>
            </a:r>
          </a:p>
          <a:p>
            <a:r>
              <a:rPr lang="en-US"/>
              <a:t>00:25:21</a:t>
            </a:r>
          </a:p>
          <a:p>
            <a:r>
              <a:rPr lang="en-US"/>
              <a:t>And they must remain, as it were, during our calculations, i.e., therefore we must supplement the polynomial, which we calculated for progressive differences, because there we used these values, right? So we must supplement the polynomial for progressive differences, calculated for these values.</a:t>
            </a:r>
          </a:p>
          <a:p>
            <a:r>
              <a:rPr lang="en-US"/>
              <a:t>00:25:46</a:t>
            </a:r>
          </a:p>
          <a:p>
            <a:r>
              <a:rPr lang="en-US"/>
              <a:t>O member, which will correspond to this difference value, this member is the following expression, the progressive difference, the fourth order of the function at point their 0 / 40, line times </a:t>
            </a:r>
            <a:r>
              <a:rPr lang="en-US" err="1"/>
              <a:t>urazy</a:t>
            </a:r>
            <a:r>
              <a:rPr lang="en-US"/>
              <a:t> u minus one times u minus 2 times u minus 3 previous.</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105</a:t>
            </a:fld>
            <a:endParaRPr lang="en-US"/>
          </a:p>
        </p:txBody>
      </p:sp>
    </p:spTree>
    <p:extLst>
      <p:ext uri="{BB962C8B-B14F-4D97-AF65-F5344CB8AC3E}">
        <p14:creationId xmlns:p14="http://schemas.microsoft.com/office/powerpoint/2010/main" val="21460925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Dorysować Piątkę na dole tablicy:</a:t>
            </a:r>
          </a:p>
          <a:p>
            <a:endParaRPr lang="pl-PL"/>
          </a:p>
          <a:p>
            <a:r>
              <a:rPr lang="pl-PL"/>
              <a:t>X=5 f=2</a:t>
            </a:r>
          </a:p>
          <a:p>
            <a:endParaRPr lang="pl-PL"/>
          </a:p>
          <a:p>
            <a:r>
              <a:rPr lang="pl-PL"/>
              <a:t>Potem policzyć ręcznie</a:t>
            </a:r>
          </a:p>
          <a:p>
            <a:r>
              <a:rPr lang="pl-PL"/>
              <a:t>-2 2 8 12</a:t>
            </a:r>
          </a:p>
          <a:p>
            <a:endParaRPr lang="pl-PL"/>
          </a:p>
          <a:p>
            <a:endParaRPr lang="pl-PL"/>
          </a:p>
          <a:p>
            <a:endParaRPr lang="pl-PL"/>
          </a:p>
          <a:p>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106</a:t>
            </a:fld>
            <a:endParaRPr lang="en-US"/>
          </a:p>
        </p:txBody>
      </p:sp>
    </p:spTree>
    <p:extLst>
      <p:ext uri="{BB962C8B-B14F-4D97-AF65-F5344CB8AC3E}">
        <p14:creationId xmlns:p14="http://schemas.microsoft.com/office/powerpoint/2010/main" val="25865943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Dorysować Piątkę na dole tablicy i trójkę</a:t>
            </a:r>
          </a:p>
          <a:p>
            <a:endParaRPr lang="pl-PL"/>
          </a:p>
          <a:p>
            <a:r>
              <a:rPr lang="pl-PL"/>
              <a:t>Dać im to do rozwiązania!!!!!!!</a:t>
            </a:r>
          </a:p>
          <a:p>
            <a:endParaRPr lang="pl-PL"/>
          </a:p>
          <a:p>
            <a:r>
              <a:rPr lang="pl-PL"/>
              <a:t>X=5 f=3</a:t>
            </a:r>
          </a:p>
          <a:p>
            <a:endParaRPr lang="pl-PL"/>
          </a:p>
          <a:p>
            <a:r>
              <a:rPr lang="pl-PL"/>
              <a:t>Potem policzyć ręcznie</a:t>
            </a:r>
          </a:p>
          <a:p>
            <a:r>
              <a:rPr lang="pl-PL"/>
              <a:t>-2 2 8 12</a:t>
            </a:r>
            <a:endParaRPr lang="en-US"/>
          </a:p>
        </p:txBody>
      </p:sp>
      <p:sp>
        <p:nvSpPr>
          <p:cNvPr id="4" name="Symbol zastępczy numeru slajdu 3"/>
          <p:cNvSpPr>
            <a:spLocks noGrp="1"/>
          </p:cNvSpPr>
          <p:nvPr>
            <p:ph type="sldNum" sz="quarter" idx="5"/>
          </p:nvPr>
        </p:nvSpPr>
        <p:spPr/>
        <p:txBody>
          <a:bodyPr/>
          <a:lstStyle/>
          <a:p>
            <a:fld id="{95DDD579-49B2-4848-8B9E-FAC72A3B8248}" type="slidenum">
              <a:rPr lang="en-US" smtClean="0"/>
              <a:t>107</a:t>
            </a:fld>
            <a:endParaRPr lang="en-US"/>
          </a:p>
        </p:txBody>
      </p:sp>
    </p:spTree>
    <p:extLst>
      <p:ext uri="{BB962C8B-B14F-4D97-AF65-F5344CB8AC3E}">
        <p14:creationId xmlns:p14="http://schemas.microsoft.com/office/powerpoint/2010/main" val="3498775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a:p>
            <a:r>
              <a:rPr lang="en-US"/>
              <a:t>Using the difference triangle and Newton's formulas for various, progressive and backward also has some disadvantages, unfortunately. Let's say we have our data, which is somewhat.</a:t>
            </a:r>
          </a:p>
          <a:p>
            <a:r>
              <a:rPr lang="en-US"/>
              <a:t>00:28:46</a:t>
            </a:r>
          </a:p>
          <a:p>
            <a:r>
              <a:rPr lang="en-US" err="1"/>
              <a:t>Yy</a:t>
            </a:r>
            <a:r>
              <a:rPr lang="en-US"/>
              <a:t> less</a:t>
            </a:r>
          </a:p>
          <a:p>
            <a:endParaRPr lang="en-US"/>
          </a:p>
          <a:p>
            <a:r>
              <a:rPr lang="en-US"/>
              <a:t> precisely read.</a:t>
            </a:r>
          </a:p>
          <a:p>
            <a:r>
              <a:rPr lang="en-US"/>
              <a:t>00:28:50</a:t>
            </a:r>
          </a:p>
          <a:p>
            <a:r>
              <a:rPr lang="en-US"/>
              <a:t>That is, instead of 2 we have one 99 instead of 6 we have 6 0 1 instead of 8 we have 7 99 and instead of 4 we have 4 1/100 the difference triangle calculated for these values unfortunately differs quite significantly when it comes to the last difference. Please note that the function values differed by 1/100, but the value of the last difference differs by 0.08. If.</a:t>
            </a:r>
          </a:p>
          <a:p>
            <a:r>
              <a:rPr lang="en-US"/>
              <a:t>00:29:16</a:t>
            </a:r>
          </a:p>
          <a:p>
            <a:r>
              <a:rPr lang="en-US"/>
              <a:t>An unfavorable way the values at the interpolation nodes are given, and yet we cannot assume that it will always be a favorable way, or that these values will be accurate. Then the errors of the differences in the difference triangle unfortunately accumulate.</a:t>
            </a:r>
          </a:p>
          <a:p>
            <a:r>
              <a:rPr lang="en-US"/>
              <a:t>00:29:34</a:t>
            </a:r>
          </a:p>
          <a:p>
            <a:r>
              <a:rPr lang="en-US"/>
              <a:t>And, if we apply the formula for backward differences.</a:t>
            </a:r>
          </a:p>
          <a:p>
            <a:r>
              <a:rPr lang="en-US"/>
              <a:t>00:29:40</a:t>
            </a:r>
          </a:p>
          <a:p>
            <a:r>
              <a:rPr lang="en-US"/>
              <a:t>Then we obtain the following expression for u.</a:t>
            </a:r>
          </a:p>
          <a:p>
            <a:r>
              <a:rPr lang="en-US"/>
              <a:t>00:29:49</a:t>
            </a:r>
          </a:p>
          <a:p>
            <a:r>
              <a:rPr lang="en-US"/>
              <a:t>While such for X, while the original values looked as follows, i.e., please see, four is exactly 3.98 and it is a bit there exactly, it is also exactly, but already one 90 - 6.</a:t>
            </a:r>
          </a:p>
          <a:p>
            <a:r>
              <a:rPr lang="en-US"/>
              <a:t>00:30:07</a:t>
            </a:r>
          </a:p>
          <a:p>
            <a:r>
              <a:rPr lang="en-US" err="1"/>
              <a:t>Yy</a:t>
            </a:r>
            <a:r>
              <a:rPr lang="en-US"/>
              <a:t> divided by 3 instead of 2 3.</a:t>
            </a:r>
          </a:p>
          <a:p>
            <a:r>
              <a:rPr lang="en-US"/>
              <a:t>00:30:12</a:t>
            </a:r>
          </a:p>
          <a:p>
            <a:r>
              <a:rPr lang="en-US"/>
              <a:t>Where is it located? Is this already a significantly larger difference than here 2/100 in this case and please see that the most accurately with the largest coefficient are these taken differences from the beginning hence the conclusion, if we want to obtain?</a:t>
            </a:r>
          </a:p>
          <a:p>
            <a:r>
              <a:rPr lang="en-US"/>
              <a:t>00:30:32</a:t>
            </a:r>
          </a:p>
          <a:p>
            <a:r>
              <a:rPr lang="en-US"/>
              <a:t>Get a polynomial value close to the end of the interpolation range depending on which end we are closer to such differences we should use, if for example in this case we are looking for a polynomial value for X, which is close to 4, then we should use heartfelt differences. If it will be close.</a:t>
            </a:r>
          </a:p>
          <a:p>
            <a:r>
              <a:rPr lang="en-US"/>
              <a:t>00:31:01</a:t>
            </a:r>
          </a:p>
          <a:p>
            <a:r>
              <a:rPr lang="en-US"/>
              <a:t>2 1 Sorry close to one then we would have to use progressive differences. In this case, all values are just as unfavorably provided. Both those relating to.</a:t>
            </a:r>
          </a:p>
          <a:p>
            <a:r>
              <a:rPr lang="en-US"/>
              <a:t>00:31:18</a:t>
            </a:r>
          </a:p>
          <a:p>
            <a:r>
              <a:rPr lang="en-US"/>
              <a:t>The beginning, as they go to the end of the interpolation range, but it is not often so sometimes we know the values better at one end of the interpolation range and then.</a:t>
            </a:r>
          </a:p>
          <a:p>
            <a:r>
              <a:rPr lang="en-US"/>
              <a:t>00:31:33</a:t>
            </a:r>
          </a:p>
          <a:p>
            <a:r>
              <a:rPr lang="en-US"/>
              <a:t>O here we have an error, I apologize for another interpolation error for individual x, if there were here between the nodes it looks like this error. Please note that depending on where we hit, it can be larger or smaller. That's what it is, that's the error for this polynomial we have here.</a:t>
            </a:r>
          </a:p>
          <a:p>
            <a:r>
              <a:rPr lang="en-US"/>
              <a:t>00:31:53</a:t>
            </a:r>
          </a:p>
        </p:txBody>
      </p:sp>
      <p:sp>
        <p:nvSpPr>
          <p:cNvPr id="4" name="Symbol zastępczy numeru slajdu 3"/>
          <p:cNvSpPr>
            <a:spLocks noGrp="1"/>
          </p:cNvSpPr>
          <p:nvPr>
            <p:ph type="sldNum" sz="quarter" idx="5"/>
          </p:nvPr>
        </p:nvSpPr>
        <p:spPr/>
        <p:txBody>
          <a:bodyPr/>
          <a:lstStyle/>
          <a:p>
            <a:fld id="{95DDD579-49B2-4848-8B9E-FAC72A3B8248}" type="slidenum">
              <a:rPr lang="en-US" smtClean="0"/>
              <a:t>108</a:t>
            </a:fld>
            <a:endParaRPr lang="en-US"/>
          </a:p>
        </p:txBody>
      </p:sp>
    </p:spTree>
    <p:extLst>
      <p:ext uri="{BB962C8B-B14F-4D97-AF65-F5344CB8AC3E}">
        <p14:creationId xmlns:p14="http://schemas.microsoft.com/office/powerpoint/2010/main" val="7135109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00:32:05</a:t>
            </a:r>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en-US"/>
              <a:t>Well now let's go back to the problem when values are given more precisely at one end and less precisely at the other. Please look.</a:t>
            </a:r>
          </a:p>
          <a:p>
            <a:endParaRPr lang="en-US"/>
          </a:p>
          <a:p>
            <a:r>
              <a:rPr lang="en-US"/>
              <a:t>Exactly values 4 8 and not exactly values 6 1/100 and one 0.99 the difference triangle looks as follows, please see that the zero order difference and the first order difference are accurate. The second order difference is.</a:t>
            </a:r>
          </a:p>
          <a:p>
            <a:r>
              <a:rPr lang="en-US"/>
              <a:t>00:32:25</a:t>
            </a:r>
          </a:p>
          <a:p>
            <a:r>
              <a:rPr lang="en-US"/>
              <a:t>Less accurate, but also more than it was in the previous example.</a:t>
            </a:r>
          </a:p>
          <a:p>
            <a:r>
              <a:rPr lang="en-US"/>
              <a:t>00:32:31</a:t>
            </a:r>
          </a:p>
          <a:p>
            <a:r>
              <a:rPr lang="en-US"/>
              <a:t>We use the formula for backward difference because these differences are accurate.</a:t>
            </a:r>
          </a:p>
          <a:p>
            <a:r>
              <a:rPr lang="en-US"/>
              <a:t>00:32:41</a:t>
            </a:r>
          </a:p>
          <a:p>
            <a:r>
              <a:rPr lang="en-US"/>
              <a:t>And we get.</a:t>
            </a:r>
          </a:p>
          <a:p>
            <a:r>
              <a:rPr lang="en-US"/>
              <a:t>00:32:45</a:t>
            </a:r>
          </a:p>
          <a:p>
            <a:r>
              <a:rPr lang="en-US"/>
              <a:t>The following expression, which we compare with the previous one obtained for accurate nodes, please see that with large coefficients, accurate values enter, a little rounded also enter relatively large coefficients, and with a smaller coefficient, these values enter.</a:t>
            </a:r>
          </a:p>
          <a:p>
            <a:r>
              <a:rPr lang="en-US"/>
              <a:t>00:33:06</a:t>
            </a:r>
          </a:p>
          <a:p>
            <a:r>
              <a:rPr lang="en-US"/>
              <a:t>No already decidedly different, i.e., this value. Of course, here is done with a smaller coefficient, i.e., it is worth applying here backward differences because these values are given accurately. And what does the error look like? Then the error please see near the fours is significantly smaller than in this range, i.e., if we know that we have to calculate some value close to.</a:t>
            </a:r>
          </a:p>
          <a:p>
            <a:r>
              <a:rPr lang="en-US"/>
              <a:t>00:33:32</a:t>
            </a:r>
          </a:p>
          <a:p>
            <a:r>
              <a:rPr lang="en-US"/>
              <a:t>The end of the interpolation range then we use backward differences. Unfortunately, ladies and gentlemen, in practice it is often the case that we have to interpolate throughout the range and we really do not know which values are given accurately. So then we already have no choice and we simply have to arbitrarily decide which formula we will use.</a:t>
            </a:r>
          </a:p>
          <a:p>
            <a:r>
              <a:rPr lang="en-US"/>
              <a:t>00:33:53</a:t>
            </a:r>
          </a:p>
          <a:p>
            <a:r>
              <a:rPr lang="en-US" err="1"/>
              <a:t>Yy</a:t>
            </a:r>
            <a:r>
              <a:rPr lang="en-US"/>
              <a:t> Newton's formulas for progressive and backward differences, and generally speaking formulas for differences for equidistant nodes are very often used in deriving other formulas and this is probably their main application.</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109</a:t>
            </a:fld>
            <a:endParaRPr lang="en-US"/>
          </a:p>
        </p:txBody>
      </p:sp>
    </p:spTree>
    <p:extLst>
      <p:ext uri="{BB962C8B-B14F-4D97-AF65-F5344CB8AC3E}">
        <p14:creationId xmlns:p14="http://schemas.microsoft.com/office/powerpoint/2010/main" val="11177938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00:34:12</a:t>
            </a:r>
          </a:p>
          <a:p>
            <a:r>
              <a:rPr lang="en-US"/>
              <a:t>You may have wondered what will happen if we have very many interpolation nodes?</a:t>
            </a:r>
          </a:p>
          <a:p>
            <a:r>
              <a:rPr lang="en-US"/>
              <a:t>00:34:20</a:t>
            </a:r>
          </a:p>
          <a:p>
            <a:r>
              <a:rPr lang="en-US" err="1"/>
              <a:t>Yy</a:t>
            </a:r>
            <a:r>
              <a:rPr lang="en-US"/>
              <a:t> and the polynomial from which the function values come, will be a polynomial of low degree. That is, we may not know it, but you can see here the values of the function, that it is simply a polynomial of the second degree, right?</a:t>
            </a:r>
          </a:p>
          <a:p>
            <a:r>
              <a:rPr lang="en-US"/>
              <a:t>00:34:35</a:t>
            </a:r>
          </a:p>
          <a:p>
            <a:r>
              <a:rPr lang="en-US"/>
              <a:t>What will happen then with the interpretive polynomial? Well</a:t>
            </a:r>
          </a:p>
          <a:p>
            <a:endParaRPr lang="en-US"/>
          </a:p>
          <a:p>
            <a:r>
              <a:rPr lang="en-US"/>
              <a:t> ladies and gentlemen, it will not be contrary to appearances a polynomial of the fifth degree because we have 6 nodes. It will not be a polynomial of the fifth degree. The easiest way to illustrate this is using the difference triangle. Please see that only differences up to the second order.</a:t>
            </a:r>
          </a:p>
          <a:p>
            <a:r>
              <a:rPr lang="en-US"/>
              <a:t>00:34:54</a:t>
            </a:r>
          </a:p>
          <a:p>
            <a:r>
              <a:rPr lang="en-US"/>
              <a:t>Will be different from zero, the rest will differ Zero equals zero, i.e., all.</a:t>
            </a:r>
          </a:p>
          <a:p>
            <a:r>
              <a:rPr lang="en-US"/>
              <a:t>00:35:00</a:t>
            </a:r>
          </a:p>
          <a:p>
            <a:r>
              <a:rPr lang="en-US"/>
              <a:t>Coefficients at powers greater than 2 at powers of x greater than 2 will simply zero out, will be equal to zero. Therefore, we will still get a polynomial of degree II. Despite the fact that we have placed so many nodes.</a:t>
            </a:r>
          </a:p>
          <a:p>
            <a:r>
              <a:rPr lang="en-US"/>
              <a:t>00:35:19</a:t>
            </a:r>
          </a:p>
          <a:p>
            <a:r>
              <a:rPr lang="en-US"/>
              <a:t>That is why very often, when formulating interpolation tasks, it is said to determine a polynomial of at most degree II because?</a:t>
            </a:r>
          </a:p>
          <a:p>
            <a:r>
              <a:rPr lang="en-US"/>
              <a:t>00:35:30</a:t>
            </a:r>
          </a:p>
          <a:p>
            <a:r>
              <a:rPr lang="en-US"/>
              <a:t>Because it may turn out that higher coefficients are equal to zero, i.e., to put it this way, the nature of the function is such that it corresponds to a polynomial of a lower degree.</a:t>
            </a:r>
          </a:p>
          <a:p>
            <a:r>
              <a:rPr lang="en-US"/>
              <a:t>00:35:42</a:t>
            </a:r>
          </a:p>
          <a:p>
            <a:endParaRPr lang="pl-PL"/>
          </a:p>
        </p:txBody>
      </p:sp>
      <p:sp>
        <p:nvSpPr>
          <p:cNvPr id="4" name="Symbol zastępczy numeru slajdu 3"/>
          <p:cNvSpPr>
            <a:spLocks noGrp="1"/>
          </p:cNvSpPr>
          <p:nvPr>
            <p:ph type="sldNum" sz="quarter" idx="5"/>
          </p:nvPr>
        </p:nvSpPr>
        <p:spPr/>
        <p:txBody>
          <a:bodyPr/>
          <a:lstStyle/>
          <a:p>
            <a:fld id="{95DDD579-49B2-4848-8B9E-FAC72A3B8248}" type="slidenum">
              <a:rPr lang="en-US" smtClean="0"/>
              <a:t>110</a:t>
            </a:fld>
            <a:endParaRPr lang="en-US"/>
          </a:p>
        </p:txBody>
      </p:sp>
    </p:spTree>
    <p:extLst>
      <p:ext uri="{BB962C8B-B14F-4D97-AF65-F5344CB8AC3E}">
        <p14:creationId xmlns:p14="http://schemas.microsoft.com/office/powerpoint/2010/main" val="385697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0033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1035" userDrawn="1">
          <p15:clr>
            <a:srgbClr val="FBAE40"/>
          </p15:clr>
        </p15:guide>
        <p15:guide id="2" pos="14304">
          <p15:clr>
            <a:srgbClr val="FBAE40"/>
          </p15:clr>
        </p15:guide>
        <p15:guide id="3" orient="horz" pos="7609" userDrawn="1">
          <p15:clr>
            <a:srgbClr val="FBAE40"/>
          </p15:clr>
        </p15:guide>
        <p15:guide id="4" orient="horz" pos="103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09-Our Success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2649200" y="5354283"/>
            <a:ext cx="10058400" cy="671230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678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Our Dedicated Team Slide">
    <p:spTree>
      <p:nvGrpSpPr>
        <p:cNvPr id="1" name=""/>
        <p:cNvGrpSpPr/>
        <p:nvPr/>
      </p:nvGrpSpPr>
      <p:grpSpPr>
        <a:xfrm>
          <a:off x="0" y="0"/>
          <a:ext cx="0" cy="0"/>
          <a:chOff x="0" y="0"/>
          <a:chExt cx="0" cy="0"/>
        </a:xfrm>
      </p:grpSpPr>
      <p:sp>
        <p:nvSpPr>
          <p:cNvPr id="19" name="Picture Placeholder 26"/>
          <p:cNvSpPr>
            <a:spLocks noGrp="1"/>
          </p:cNvSpPr>
          <p:nvPr>
            <p:ph type="pic" sz="quarter" idx="11"/>
          </p:nvPr>
        </p:nvSpPr>
        <p:spPr>
          <a:xfrm>
            <a:off x="9890564"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2"/>
          </p:nvPr>
        </p:nvSpPr>
        <p:spPr>
          <a:xfrm>
            <a:off x="13219976"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549388"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9878800"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9890564"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3219976"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6549388"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19878800"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0002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Meet the Team Slide">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8957996"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3850089" y="596531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18742182"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1978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Meet the Team Experts Slide">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8679516"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3710848"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8742179"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032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Meet the Crew Slide">
    <p:spTree>
      <p:nvGrpSpPr>
        <p:cNvPr id="1" name=""/>
        <p:cNvGrpSpPr/>
        <p:nvPr/>
      </p:nvGrpSpPr>
      <p:grpSpPr>
        <a:xfrm>
          <a:off x="0" y="0"/>
          <a:ext cx="0" cy="0"/>
          <a:chOff x="0" y="0"/>
          <a:chExt cx="0" cy="0"/>
        </a:xfrm>
      </p:grpSpPr>
      <p:sp>
        <p:nvSpPr>
          <p:cNvPr id="16" name="Picture Placeholder 26"/>
          <p:cNvSpPr>
            <a:spLocks noGrp="1"/>
          </p:cNvSpPr>
          <p:nvPr>
            <p:ph type="pic" sz="quarter" idx="11"/>
          </p:nvPr>
        </p:nvSpPr>
        <p:spPr>
          <a:xfrm>
            <a:off x="2827294"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8132257"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3"/>
          </p:nvPr>
        </p:nvSpPr>
        <p:spPr>
          <a:xfrm>
            <a:off x="13437220"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9" name="Picture Placeholder 26"/>
          <p:cNvSpPr>
            <a:spLocks noGrp="1"/>
          </p:cNvSpPr>
          <p:nvPr>
            <p:ph type="pic" sz="quarter" idx="14"/>
          </p:nvPr>
        </p:nvSpPr>
        <p:spPr>
          <a:xfrm>
            <a:off x="18742182"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69570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Our Services">
    <p:spTree>
      <p:nvGrpSpPr>
        <p:cNvPr id="1" name=""/>
        <p:cNvGrpSpPr/>
        <p:nvPr/>
      </p:nvGrpSpPr>
      <p:grpSpPr>
        <a:xfrm>
          <a:off x="0" y="0"/>
          <a:ext cx="0" cy="0"/>
          <a:chOff x="0" y="0"/>
          <a:chExt cx="0" cy="0"/>
        </a:xfrm>
      </p:grpSpPr>
      <p:sp>
        <p:nvSpPr>
          <p:cNvPr id="14" name="Picture Placeholder 26"/>
          <p:cNvSpPr>
            <a:spLocks noGrp="1"/>
          </p:cNvSpPr>
          <p:nvPr>
            <p:ph type="pic" sz="quarter" idx="11"/>
          </p:nvPr>
        </p:nvSpPr>
        <p:spPr>
          <a:xfrm>
            <a:off x="2827294"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2"/>
          </p:nvPr>
        </p:nvSpPr>
        <p:spPr>
          <a:xfrm>
            <a:off x="7844476"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3"/>
          </p:nvPr>
        </p:nvSpPr>
        <p:spPr>
          <a:xfrm>
            <a:off x="12861661"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4"/>
          </p:nvPr>
        </p:nvSpPr>
        <p:spPr>
          <a:xfrm>
            <a:off x="17878845"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6401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5-Slide with Two Narrow Pictures">
    <p:spTree>
      <p:nvGrpSpPr>
        <p:cNvPr id="1" name=""/>
        <p:cNvGrpSpPr/>
        <p:nvPr/>
      </p:nvGrpSpPr>
      <p:grpSpPr>
        <a:xfrm>
          <a:off x="0" y="0"/>
          <a:ext cx="0" cy="0"/>
          <a:chOff x="0" y="0"/>
          <a:chExt cx="0" cy="0"/>
        </a:xfrm>
      </p:grpSpPr>
      <p:sp>
        <p:nvSpPr>
          <p:cNvPr id="8" name="Picture Placeholder 26"/>
          <p:cNvSpPr>
            <a:spLocks noGrp="1"/>
          </p:cNvSpPr>
          <p:nvPr>
            <p:ph type="pic" sz="quarter" idx="10"/>
          </p:nvPr>
        </p:nvSpPr>
        <p:spPr>
          <a:xfrm>
            <a:off x="17733492"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2551343"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3757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6-Digital Image Slide">
    <p:spTree>
      <p:nvGrpSpPr>
        <p:cNvPr id="1" name=""/>
        <p:cNvGrpSpPr/>
        <p:nvPr/>
      </p:nvGrpSpPr>
      <p:grpSpPr>
        <a:xfrm>
          <a:off x="0" y="0"/>
          <a:ext cx="0" cy="0"/>
          <a:chOff x="0" y="0"/>
          <a:chExt cx="0" cy="0"/>
        </a:xfrm>
      </p:grpSpPr>
      <p:sp>
        <p:nvSpPr>
          <p:cNvPr id="14" name="Picture Placeholder 26"/>
          <p:cNvSpPr>
            <a:spLocks noGrp="1"/>
          </p:cNvSpPr>
          <p:nvPr>
            <p:ph type="pic" sz="quarter" idx="10"/>
          </p:nvPr>
        </p:nvSpPr>
        <p:spPr>
          <a:xfrm>
            <a:off x="7418145" y="1646238"/>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1"/>
          </p:nvPr>
        </p:nvSpPr>
        <p:spPr>
          <a:xfrm>
            <a:off x="1676400" y="6073540"/>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2"/>
          </p:nvPr>
        </p:nvSpPr>
        <p:spPr>
          <a:xfrm>
            <a:off x="1676400" y="1646238"/>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3"/>
          </p:nvPr>
        </p:nvSpPr>
        <p:spPr>
          <a:xfrm>
            <a:off x="7418144" y="7851385"/>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138720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7-Design Proces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676400" y="0"/>
            <a:ext cx="6024607" cy="137160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62745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8-Design &amp; Print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9020548" y="17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6043611" y="36593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02419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Cover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5435600" y="3057525"/>
            <a:ext cx="135128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8478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9-Photography Slid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21031201" cy="12069762"/>
          </a:xfrm>
          <a:prstGeom prst="rect">
            <a:avLst/>
          </a:prstGeom>
          <a:solidFill>
            <a:schemeClr val="accent2"/>
          </a:solidFill>
        </p:spPr>
        <p:txBody>
          <a:bodyPr/>
          <a:lstStyle>
            <a:lvl1pPr marL="0" indent="0">
              <a:buFontTx/>
              <a:buNone/>
              <a:defRPr sz="4000">
                <a:solidFill>
                  <a:schemeClr val="bg1"/>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41469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Our Studio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6819900" cy="13716000"/>
          </a:xfrm>
          <a:custGeom>
            <a:avLst/>
            <a:gdLst>
              <a:gd name="connsiteX0" fmla="*/ 0 w 6819900"/>
              <a:gd name="connsiteY0" fmla="*/ 0 h 13716000"/>
              <a:gd name="connsiteX1" fmla="*/ 6819900 w 6819900"/>
              <a:gd name="connsiteY1" fmla="*/ 0 h 13716000"/>
              <a:gd name="connsiteX2" fmla="*/ 6819900 w 6819900"/>
              <a:gd name="connsiteY2" fmla="*/ 13716000 h 13716000"/>
              <a:gd name="connsiteX3" fmla="*/ 0 w 6819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6819900" h="13716000">
                <a:moveTo>
                  <a:pt x="0" y="0"/>
                </a:moveTo>
                <a:lnTo>
                  <a:pt x="6819900" y="0"/>
                </a:lnTo>
                <a:lnTo>
                  <a:pt x="6819900" y="13716000"/>
                </a:lnTo>
                <a:lnTo>
                  <a:pt x="0" y="1371600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10"/>
          <p:cNvSpPr>
            <a:spLocks noGrp="1"/>
          </p:cNvSpPr>
          <p:nvPr>
            <p:ph type="pic" sz="quarter" idx="11"/>
          </p:nvPr>
        </p:nvSpPr>
        <p:spPr>
          <a:xfrm>
            <a:off x="7115946" y="0"/>
            <a:ext cx="6819900" cy="6709978"/>
          </a:xfrm>
          <a:custGeom>
            <a:avLst/>
            <a:gdLst>
              <a:gd name="connsiteX0" fmla="*/ 0 w 6819900"/>
              <a:gd name="connsiteY0" fmla="*/ 0 h 6709978"/>
              <a:gd name="connsiteX1" fmla="*/ 6819900 w 6819900"/>
              <a:gd name="connsiteY1" fmla="*/ 0 h 6709978"/>
              <a:gd name="connsiteX2" fmla="*/ 6819900 w 6819900"/>
              <a:gd name="connsiteY2" fmla="*/ 6709978 h 6709978"/>
              <a:gd name="connsiteX3" fmla="*/ 0 w 6819900"/>
              <a:gd name="connsiteY3" fmla="*/ 6709978 h 6709978"/>
            </a:gdLst>
            <a:ahLst/>
            <a:cxnLst>
              <a:cxn ang="0">
                <a:pos x="connsiteX0" y="connsiteY0"/>
              </a:cxn>
              <a:cxn ang="0">
                <a:pos x="connsiteX1" y="connsiteY1"/>
              </a:cxn>
              <a:cxn ang="0">
                <a:pos x="connsiteX2" y="connsiteY2"/>
              </a:cxn>
              <a:cxn ang="0">
                <a:pos x="connsiteX3" y="connsiteY3"/>
              </a:cxn>
            </a:cxnLst>
            <a:rect l="l" t="t" r="r" b="b"/>
            <a:pathLst>
              <a:path w="6819900" h="6709978">
                <a:moveTo>
                  <a:pt x="0" y="0"/>
                </a:moveTo>
                <a:lnTo>
                  <a:pt x="6819900" y="0"/>
                </a:lnTo>
                <a:lnTo>
                  <a:pt x="6819900" y="6709978"/>
                </a:lnTo>
                <a:lnTo>
                  <a:pt x="0" y="6709978"/>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0" name="Picture Placeholder 9"/>
          <p:cNvSpPr>
            <a:spLocks noGrp="1"/>
          </p:cNvSpPr>
          <p:nvPr>
            <p:ph type="pic" sz="quarter" idx="12"/>
          </p:nvPr>
        </p:nvSpPr>
        <p:spPr>
          <a:xfrm>
            <a:off x="7115946" y="7000240"/>
            <a:ext cx="6819900" cy="6715760"/>
          </a:xfrm>
          <a:custGeom>
            <a:avLst/>
            <a:gdLst>
              <a:gd name="connsiteX0" fmla="*/ 0 w 6819900"/>
              <a:gd name="connsiteY0" fmla="*/ 0 h 6715760"/>
              <a:gd name="connsiteX1" fmla="*/ 6819900 w 6819900"/>
              <a:gd name="connsiteY1" fmla="*/ 0 h 6715760"/>
              <a:gd name="connsiteX2" fmla="*/ 6819900 w 6819900"/>
              <a:gd name="connsiteY2" fmla="*/ 6715760 h 6715760"/>
              <a:gd name="connsiteX3" fmla="*/ 0 w 6819900"/>
              <a:gd name="connsiteY3" fmla="*/ 6715760 h 6715760"/>
            </a:gdLst>
            <a:ahLst/>
            <a:cxnLst>
              <a:cxn ang="0">
                <a:pos x="connsiteX0" y="connsiteY0"/>
              </a:cxn>
              <a:cxn ang="0">
                <a:pos x="connsiteX1" y="connsiteY1"/>
              </a:cxn>
              <a:cxn ang="0">
                <a:pos x="connsiteX2" y="connsiteY2"/>
              </a:cxn>
              <a:cxn ang="0">
                <a:pos x="connsiteX3" y="connsiteY3"/>
              </a:cxn>
            </a:cxnLst>
            <a:rect l="l" t="t" r="r" b="b"/>
            <a:pathLst>
              <a:path w="6819900" h="6715760">
                <a:moveTo>
                  <a:pt x="0" y="0"/>
                </a:moveTo>
                <a:lnTo>
                  <a:pt x="6819900" y="0"/>
                </a:lnTo>
                <a:lnTo>
                  <a:pt x="6819900" y="6715760"/>
                </a:lnTo>
                <a:lnTo>
                  <a:pt x="0" y="671576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2940694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1-Customer Testemonials Slide">
    <p:spTree>
      <p:nvGrpSpPr>
        <p:cNvPr id="1" name=""/>
        <p:cNvGrpSpPr/>
        <p:nvPr/>
      </p:nvGrpSpPr>
      <p:grpSpPr>
        <a:xfrm>
          <a:off x="0" y="0"/>
          <a:ext cx="0" cy="0"/>
          <a:chOff x="0" y="0"/>
          <a:chExt cx="0" cy="0"/>
        </a:xfrm>
      </p:grpSpPr>
      <p:sp>
        <p:nvSpPr>
          <p:cNvPr id="12" name="Picture Placeholder 26"/>
          <p:cNvSpPr>
            <a:spLocks noGrp="1"/>
          </p:cNvSpPr>
          <p:nvPr>
            <p:ph type="pic" sz="quarter" idx="13"/>
          </p:nvPr>
        </p:nvSpPr>
        <p:spPr>
          <a:xfrm>
            <a:off x="2827293"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4"/>
          </p:nvPr>
        </p:nvSpPr>
        <p:spPr>
          <a:xfrm>
            <a:off x="13775555"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5"/>
          </p:nvPr>
        </p:nvSpPr>
        <p:spPr>
          <a:xfrm>
            <a:off x="13775555" y="164623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9105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2-Slide with Right Pictur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1933407" y="1646238"/>
            <a:ext cx="10774194"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482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3-Slide with Left Pictur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9229021"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9654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4-Our Portfolio">
    <p:spTree>
      <p:nvGrpSpPr>
        <p:cNvPr id="1" name=""/>
        <p:cNvGrpSpPr/>
        <p:nvPr/>
      </p:nvGrpSpPr>
      <p:grpSpPr>
        <a:xfrm>
          <a:off x="0" y="0"/>
          <a:ext cx="0" cy="0"/>
          <a:chOff x="0" y="0"/>
          <a:chExt cx="0" cy="0"/>
        </a:xfrm>
      </p:grpSpPr>
      <p:sp>
        <p:nvSpPr>
          <p:cNvPr id="10" name="Picture Placeholder 26"/>
          <p:cNvSpPr>
            <a:spLocks noGrp="1"/>
          </p:cNvSpPr>
          <p:nvPr>
            <p:ph type="pic" sz="quarter" idx="10"/>
          </p:nvPr>
        </p:nvSpPr>
        <p:spPr>
          <a:xfrm>
            <a:off x="14688151" y="1646238"/>
            <a:ext cx="8019449" cy="10438327"/>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1"/>
          </p:nvPr>
        </p:nvSpPr>
        <p:spPr>
          <a:xfrm>
            <a:off x="8182275" y="587141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2"/>
          </p:nvPr>
        </p:nvSpPr>
        <p:spPr>
          <a:xfrm>
            <a:off x="1663700" y="817099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728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5-Photo Gallery Slide 01">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2295719"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817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6-Photo Gallery Slide 02">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696226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Picture Placeholder 26"/>
          <p:cNvSpPr>
            <a:spLocks noGrp="1"/>
          </p:cNvSpPr>
          <p:nvPr>
            <p:ph type="pic" sz="quarter" idx="12"/>
          </p:nvPr>
        </p:nvSpPr>
        <p:spPr>
          <a:xfrm>
            <a:off x="12295719" y="164623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49767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7-Photo Gallery Slide 03">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1676401"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5835489"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8755944"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17534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8-Photo Gallery Slide 04">
    <p:spTree>
      <p:nvGrpSpPr>
        <p:cNvPr id="1" name=""/>
        <p:cNvGrpSpPr/>
        <p:nvPr/>
      </p:nvGrpSpPr>
      <p:grpSpPr>
        <a:xfrm>
          <a:off x="0" y="0"/>
          <a:ext cx="0" cy="0"/>
          <a:chOff x="0" y="0"/>
          <a:chExt cx="0" cy="0"/>
        </a:xfrm>
      </p:grpSpPr>
      <p:sp>
        <p:nvSpPr>
          <p:cNvPr id="10" name="Picture Placeholder 26"/>
          <p:cNvSpPr>
            <a:spLocks noGrp="1"/>
          </p:cNvSpPr>
          <p:nvPr>
            <p:ph type="pic" sz="quarter" idx="12"/>
          </p:nvPr>
        </p:nvSpPr>
        <p:spPr>
          <a:xfrm>
            <a:off x="8755945" y="1646238"/>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5835489"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4"/>
          </p:nvPr>
        </p:nvSpPr>
        <p:spPr>
          <a:xfrm>
            <a:off x="1676400"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3724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2-Section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0312400" y="3057525"/>
            <a:ext cx="123952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4598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9-Photo Gallery Slide 05">
    <p:spTree>
      <p:nvGrpSpPr>
        <p:cNvPr id="1" name=""/>
        <p:cNvGrpSpPr/>
        <p:nvPr/>
      </p:nvGrpSpPr>
      <p:grpSpPr>
        <a:xfrm>
          <a:off x="0" y="0"/>
          <a:ext cx="0" cy="0"/>
          <a:chOff x="0" y="0"/>
          <a:chExt cx="0" cy="0"/>
        </a:xfrm>
      </p:grpSpPr>
      <p:sp>
        <p:nvSpPr>
          <p:cNvPr id="14" name="Picture Placeholder 26"/>
          <p:cNvSpPr>
            <a:spLocks noGrp="1"/>
          </p:cNvSpPr>
          <p:nvPr>
            <p:ph type="pic" sz="quarter" idx="12"/>
          </p:nvPr>
        </p:nvSpPr>
        <p:spPr>
          <a:xfrm>
            <a:off x="17605376"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3"/>
          </p:nvPr>
        </p:nvSpPr>
        <p:spPr>
          <a:xfrm>
            <a:off x="12295719"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4"/>
          </p:nvPr>
        </p:nvSpPr>
        <p:spPr>
          <a:xfrm>
            <a:off x="698605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5"/>
          </p:nvPr>
        </p:nvSpPr>
        <p:spPr>
          <a:xfrm>
            <a:off x="167639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4914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0-Photo Gallery Slide 06">
    <p:spTree>
      <p:nvGrpSpPr>
        <p:cNvPr id="1" name=""/>
        <p:cNvGrpSpPr/>
        <p:nvPr/>
      </p:nvGrpSpPr>
      <p:grpSpPr>
        <a:xfrm>
          <a:off x="0" y="0"/>
          <a:ext cx="0" cy="0"/>
          <a:chOff x="0" y="0"/>
          <a:chExt cx="0" cy="0"/>
        </a:xfrm>
      </p:grpSpPr>
      <p:sp>
        <p:nvSpPr>
          <p:cNvPr id="20" name="Picture Placeholder 26"/>
          <p:cNvSpPr>
            <a:spLocks noGrp="1"/>
          </p:cNvSpPr>
          <p:nvPr>
            <p:ph type="pic" sz="quarter" idx="12"/>
          </p:nvPr>
        </p:nvSpPr>
        <p:spPr>
          <a:xfrm>
            <a:off x="12295717"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76401"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676401"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15835489"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8755945"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97988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1-Photo Gallery Slide 07">
    <p:spTree>
      <p:nvGrpSpPr>
        <p:cNvPr id="1" name=""/>
        <p:cNvGrpSpPr/>
        <p:nvPr/>
      </p:nvGrpSpPr>
      <p:grpSpPr>
        <a:xfrm>
          <a:off x="0" y="0"/>
          <a:ext cx="0" cy="0"/>
          <a:chOff x="0" y="0"/>
          <a:chExt cx="0" cy="0"/>
        </a:xfrm>
      </p:grpSpPr>
      <p:sp>
        <p:nvSpPr>
          <p:cNvPr id="19" name="Picture Placeholder 26"/>
          <p:cNvSpPr>
            <a:spLocks noGrp="1"/>
          </p:cNvSpPr>
          <p:nvPr>
            <p:ph type="pic" sz="quarter" idx="12"/>
          </p:nvPr>
        </p:nvSpPr>
        <p:spPr>
          <a:xfrm>
            <a:off x="15835488"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3"/>
          </p:nvPr>
        </p:nvSpPr>
        <p:spPr>
          <a:xfrm>
            <a:off x="8755944"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4"/>
          </p:nvPr>
        </p:nvSpPr>
        <p:spPr>
          <a:xfrm>
            <a:off x="1676401"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5"/>
          </p:nvPr>
        </p:nvSpPr>
        <p:spPr>
          <a:xfrm>
            <a:off x="15835488"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16"/>
          </p:nvPr>
        </p:nvSpPr>
        <p:spPr>
          <a:xfrm>
            <a:off x="8755944"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17"/>
          </p:nvPr>
        </p:nvSpPr>
        <p:spPr>
          <a:xfrm>
            <a:off x="1676401"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3350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2-Photo Gallery Slide 08">
    <p:spTree>
      <p:nvGrpSpPr>
        <p:cNvPr id="1" name=""/>
        <p:cNvGrpSpPr/>
        <p:nvPr/>
      </p:nvGrpSpPr>
      <p:grpSpPr>
        <a:xfrm>
          <a:off x="0" y="0"/>
          <a:ext cx="0" cy="0"/>
          <a:chOff x="0" y="0"/>
          <a:chExt cx="0" cy="0"/>
        </a:xfrm>
      </p:grpSpPr>
      <p:sp>
        <p:nvSpPr>
          <p:cNvPr id="18" name="Picture Placeholder 26"/>
          <p:cNvSpPr>
            <a:spLocks noGrp="1"/>
          </p:cNvSpPr>
          <p:nvPr>
            <p:ph type="pic" sz="quarter" idx="14"/>
          </p:nvPr>
        </p:nvSpPr>
        <p:spPr>
          <a:xfrm>
            <a:off x="1676401" y="1646238"/>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5"/>
          </p:nvPr>
        </p:nvSpPr>
        <p:spPr>
          <a:xfrm>
            <a:off x="1676401" y="6155450"/>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6"/>
          </p:nvPr>
        </p:nvSpPr>
        <p:spPr>
          <a:xfrm>
            <a:off x="15835488" y="1646236"/>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7"/>
          </p:nvPr>
        </p:nvSpPr>
        <p:spPr>
          <a:xfrm>
            <a:off x="15835488" y="7772842"/>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8"/>
          </p:nvPr>
        </p:nvSpPr>
        <p:spPr>
          <a:xfrm>
            <a:off x="8735292" y="1646236"/>
            <a:ext cx="6872112" cy="1039789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54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3-Photo Gallery Slide 09">
    <p:spTree>
      <p:nvGrpSpPr>
        <p:cNvPr id="1" name=""/>
        <p:cNvGrpSpPr/>
        <p:nvPr/>
      </p:nvGrpSpPr>
      <p:grpSpPr>
        <a:xfrm>
          <a:off x="0" y="0"/>
          <a:ext cx="0" cy="0"/>
          <a:chOff x="0" y="0"/>
          <a:chExt cx="0" cy="0"/>
        </a:xfrm>
      </p:grpSpPr>
      <p:sp>
        <p:nvSpPr>
          <p:cNvPr id="17" name="Picture Placeholder 26"/>
          <p:cNvSpPr>
            <a:spLocks noGrp="1"/>
          </p:cNvSpPr>
          <p:nvPr>
            <p:ph type="pic" sz="quarter" idx="14"/>
          </p:nvPr>
        </p:nvSpPr>
        <p:spPr>
          <a:xfrm>
            <a:off x="1676401"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7605376"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2295717"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6986059"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9"/>
          </p:nvPr>
        </p:nvSpPr>
        <p:spPr>
          <a:xfrm>
            <a:off x="1676401"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20"/>
          </p:nvPr>
        </p:nvSpPr>
        <p:spPr>
          <a:xfrm>
            <a:off x="17605376"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21"/>
          </p:nvPr>
        </p:nvSpPr>
        <p:spPr>
          <a:xfrm>
            <a:off x="12295717"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0" name="Picture Placeholder 26"/>
          <p:cNvSpPr>
            <a:spLocks noGrp="1"/>
          </p:cNvSpPr>
          <p:nvPr>
            <p:ph type="pic" sz="quarter" idx="22"/>
          </p:nvPr>
        </p:nvSpPr>
        <p:spPr>
          <a:xfrm>
            <a:off x="6986059"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978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4-Portfolio Section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464580" y="5660195"/>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1118103" y="5023564"/>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9967142" y="8106820"/>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3331678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5-Mobile App in The Hand Slide">
    <p:spTree>
      <p:nvGrpSpPr>
        <p:cNvPr id="1" name=""/>
        <p:cNvGrpSpPr/>
        <p:nvPr/>
      </p:nvGrpSpPr>
      <p:grpSpPr>
        <a:xfrm>
          <a:off x="0" y="0"/>
          <a:ext cx="0" cy="0"/>
          <a:chOff x="0" y="0"/>
          <a:chExt cx="0" cy="0"/>
        </a:xfrm>
      </p:grpSpPr>
      <p:sp>
        <p:nvSpPr>
          <p:cNvPr id="6" name="Picture Placeholder 26"/>
          <p:cNvSpPr>
            <a:spLocks noGrp="1"/>
          </p:cNvSpPr>
          <p:nvPr>
            <p:ph type="pic" sz="quarter" idx="10"/>
          </p:nvPr>
        </p:nvSpPr>
        <p:spPr>
          <a:xfrm>
            <a:off x="16846551" y="2578101"/>
            <a:ext cx="3177116" cy="5607050"/>
          </a:xfrm>
          <a:prstGeom prst="rect">
            <a:avLst/>
          </a:prstGeom>
          <a:ln w="19050">
            <a:solidFill>
              <a:schemeClr val="accent1"/>
            </a:solidFill>
          </a:ln>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bg1"/>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bg1"/>
              </a:solidFill>
              <a:latin typeface="Montserrat SemiBold" panose="00000700000000000000" pitchFamily="50" charset="0"/>
              <a:cs typeface="Poppins" panose="02000000000000000000" pitchFamily="2" charset="0"/>
            </a:endParaRPr>
          </a:p>
        </p:txBody>
      </p:sp>
      <p:sp>
        <p:nvSpPr>
          <p:cNvPr id="4" name="TextBox 10"/>
          <p:cNvSpPr txBox="1"/>
          <p:nvPr userDrawn="1"/>
        </p:nvSpPr>
        <p:spPr>
          <a:xfrm>
            <a:off x="481263" y="68103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6-Project Showcase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
        <p:nvSpPr>
          <p:cNvPr id="6" name="Picture Placeholder 26"/>
          <p:cNvSpPr>
            <a:spLocks noGrp="1"/>
          </p:cNvSpPr>
          <p:nvPr>
            <p:ph type="pic" sz="quarter" idx="10"/>
          </p:nvPr>
        </p:nvSpPr>
        <p:spPr>
          <a:xfrm>
            <a:off x="6847909" y="4374834"/>
            <a:ext cx="10688251" cy="670464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359401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7-App Features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
        <p:nvSpPr>
          <p:cNvPr id="5" name="Picture Placeholder 26"/>
          <p:cNvSpPr>
            <a:spLocks noGrp="1"/>
          </p:cNvSpPr>
          <p:nvPr>
            <p:ph type="pic" sz="quarter" idx="10"/>
          </p:nvPr>
        </p:nvSpPr>
        <p:spPr>
          <a:xfrm>
            <a:off x="2366433" y="2927350"/>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31619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8-App in Watch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414002" y="4572000"/>
            <a:ext cx="3718558" cy="465751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33739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03-Full Picture Slide">
    <p:spTree>
      <p:nvGrpSpPr>
        <p:cNvPr id="1" name=""/>
        <p:cNvGrpSpPr/>
        <p:nvPr/>
      </p:nvGrpSpPr>
      <p:grpSpPr>
        <a:xfrm>
          <a:off x="0" y="0"/>
          <a:ext cx="0" cy="0"/>
          <a:chOff x="0" y="0"/>
          <a:chExt cx="0" cy="0"/>
        </a:xfrm>
      </p:grpSpPr>
      <p:sp>
        <p:nvSpPr>
          <p:cNvPr id="2" name="Picture Placeholder 26"/>
          <p:cNvSpPr>
            <a:spLocks noGrp="1"/>
          </p:cNvSpPr>
          <p:nvPr>
            <p:ph type="pic" sz="quarter" idx="10"/>
          </p:nvPr>
        </p:nvSpPr>
        <p:spPr>
          <a:xfrm>
            <a:off x="0" y="0"/>
            <a:ext cx="24384000" cy="13716000"/>
          </a:xfrm>
          <a:prstGeom prst="rect">
            <a:avLst/>
          </a:prstGeom>
        </p:spPr>
        <p:txBody>
          <a:bodyPr/>
          <a:lstStyle>
            <a:lvl1pPr marL="0" indent="0">
              <a:buFontTx/>
              <a:buNone/>
              <a:defRPr sz="30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05374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9-App Design Mockup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020301" y="2929467"/>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447064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0-Portfolio in Macbook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623446" y="3017672"/>
            <a:ext cx="11057753" cy="69264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82137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1-Macbook &amp; iPhone Mockup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460500" y="3395133"/>
            <a:ext cx="10024533" cy="625686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Picture Placeholder 26"/>
          <p:cNvSpPr>
            <a:spLocks noGrp="1"/>
          </p:cNvSpPr>
          <p:nvPr>
            <p:ph type="pic" sz="quarter" idx="11"/>
          </p:nvPr>
        </p:nvSpPr>
        <p:spPr>
          <a:xfrm>
            <a:off x="7736177" y="6424082"/>
            <a:ext cx="3270490" cy="578485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2216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2-Web Design &amp; Development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291326" y="2840682"/>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3159194" y="5839572"/>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12012678" y="8920766"/>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53616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3-Portfolio in iMac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1440160" y="2557432"/>
            <a:ext cx="10480040" cy="631351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0018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4-Portfolio in iPhone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8513233" y="6081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1"/>
          </p:nvPr>
        </p:nvSpPr>
        <p:spPr>
          <a:xfrm>
            <a:off x="13686084" y="43666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18722109" y="2652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656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04-Welcome Message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115447" y="3529906"/>
            <a:ext cx="6778196" cy="665618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676794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About US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257490" y="3513538"/>
            <a:ext cx="3128210" cy="3128210"/>
          </a:xfrm>
          <a:custGeom>
            <a:avLst/>
            <a:gdLst>
              <a:gd name="connsiteX0" fmla="*/ 1564105 w 3128210"/>
              <a:gd name="connsiteY0" fmla="*/ 0 h 3128210"/>
              <a:gd name="connsiteX1" fmla="*/ 3128210 w 3128210"/>
              <a:gd name="connsiteY1" fmla="*/ 1564105 h 3128210"/>
              <a:gd name="connsiteX2" fmla="*/ 1564105 w 3128210"/>
              <a:gd name="connsiteY2" fmla="*/ 3128210 h 3128210"/>
              <a:gd name="connsiteX3" fmla="*/ 0 w 3128210"/>
              <a:gd name="connsiteY3" fmla="*/ 1564105 h 3128210"/>
              <a:gd name="connsiteX4" fmla="*/ 1564105 w 3128210"/>
              <a:gd name="connsiteY4" fmla="*/ 0 h 312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210" h="3128210">
                <a:moveTo>
                  <a:pt x="1564105" y="0"/>
                </a:moveTo>
                <a:cubicBezTo>
                  <a:pt x="2427936" y="0"/>
                  <a:pt x="3128210" y="700274"/>
                  <a:pt x="3128210" y="1564105"/>
                </a:cubicBezTo>
                <a:cubicBezTo>
                  <a:pt x="3128210" y="2427936"/>
                  <a:pt x="2427936" y="3128210"/>
                  <a:pt x="1564105" y="3128210"/>
                </a:cubicBezTo>
                <a:cubicBezTo>
                  <a:pt x="700274" y="3128210"/>
                  <a:pt x="0" y="2427936"/>
                  <a:pt x="0" y="1564105"/>
                </a:cubicBezTo>
                <a:cubicBezTo>
                  <a:pt x="0" y="700274"/>
                  <a:pt x="700274" y="0"/>
                  <a:pt x="1564105"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36804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Company TImeline Slide 01">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4910963"/>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0678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Company TImeline Slide 02">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1646238"/>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8" name="Picture Placeholder 7"/>
          <p:cNvSpPr>
            <a:spLocks noGrp="1"/>
          </p:cNvSpPr>
          <p:nvPr>
            <p:ph type="pic" sz="quarter" idx="12"/>
          </p:nvPr>
        </p:nvSpPr>
        <p:spPr>
          <a:xfrm>
            <a:off x="10100109" y="6785061"/>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786674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8-Company TImeline Slide 0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100109" y="4091055"/>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69071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12096000"/>
            <a:ext cx="24384000" cy="1620000"/>
          </a:xfrm>
          <a:prstGeom prst="rect">
            <a:avLst/>
          </a:prstGeom>
          <a:solidFill>
            <a:srgbClr val="154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643063" y="12441976"/>
            <a:ext cx="3447040" cy="928049"/>
          </a:xfrm>
          <a:prstGeom prst="rect">
            <a:avLst/>
          </a:prstGeom>
        </p:spPr>
      </p:pic>
      <p:sp>
        <p:nvSpPr>
          <p:cNvPr id="19" name="pole tekstowe 18"/>
          <p:cNvSpPr txBox="1"/>
          <p:nvPr userDrawn="1"/>
        </p:nvSpPr>
        <p:spPr>
          <a:xfrm>
            <a:off x="16796083" y="12816027"/>
            <a:ext cx="7098631" cy="553998"/>
          </a:xfrm>
          <a:prstGeom prst="rect">
            <a:avLst/>
          </a:prstGeom>
          <a:noFill/>
        </p:spPr>
        <p:txBody>
          <a:bodyPr wrap="square" rtlCol="0">
            <a:spAutoFit/>
          </a:bodyPr>
          <a:lstStyle/>
          <a:p>
            <a:r>
              <a:rPr lang="pl-PL" sz="2800" spc="600">
                <a:solidFill>
                  <a:schemeClr val="bg1"/>
                </a:solidFill>
                <a:latin typeface="Barlow SCK SemiBold" panose="00000706000000000000" pitchFamily="50" charset="-18"/>
              </a:rPr>
              <a:t>CURABITUR</a:t>
            </a:r>
            <a:r>
              <a:rPr lang="pl-PL" sz="3000" spc="600">
                <a:solidFill>
                  <a:schemeClr val="bg1"/>
                </a:solidFill>
                <a:latin typeface="Barlow SCK SemiBold" panose="00000706000000000000" pitchFamily="50" charset="-18"/>
              </a:rPr>
              <a:t> PULVINAR QUAM</a:t>
            </a:r>
          </a:p>
        </p:txBody>
      </p:sp>
    </p:spTree>
    <p:extLst>
      <p:ext uri="{BB962C8B-B14F-4D97-AF65-F5344CB8AC3E}">
        <p14:creationId xmlns:p14="http://schemas.microsoft.com/office/powerpoint/2010/main" val="2325570719"/>
      </p:ext>
    </p:extLst>
  </p:cSld>
  <p:clrMap bg1="lt1" tx1="dk1" bg2="lt2" tx2="dk2" accent1="accent1" accent2="accent2" accent3="accent3" accent4="accent4" accent5="accent5" accent6="accent6" hlink="hlink" folHlink="folHlink"/>
  <p:sldLayoutIdLst>
    <p:sldLayoutId id="2147483683" r:id="rId1"/>
    <p:sldLayoutId id="2147483709" r:id="rId2"/>
    <p:sldLayoutId id="2147483710" r:id="rId3"/>
    <p:sldLayoutId id="2147483682" r:id="rId4"/>
    <p:sldLayoutId id="2147483691" r:id="rId5"/>
    <p:sldLayoutId id="2147483693" r:id="rId6"/>
    <p:sldLayoutId id="2147483713" r:id="rId7"/>
    <p:sldLayoutId id="2147483714" r:id="rId8"/>
    <p:sldLayoutId id="2147483715" r:id="rId9"/>
    <p:sldLayoutId id="2147483730" r:id="rId10"/>
    <p:sldLayoutId id="2147483707" r:id="rId11"/>
    <p:sldLayoutId id="2147483705" r:id="rId12"/>
    <p:sldLayoutId id="2147483712" r:id="rId13"/>
    <p:sldLayoutId id="2147483706" r:id="rId14"/>
    <p:sldLayoutId id="2147483719" r:id="rId15"/>
    <p:sldLayoutId id="2147483716" r:id="rId16"/>
    <p:sldLayoutId id="2147483718" r:id="rId17"/>
    <p:sldLayoutId id="2147483708" r:id="rId18"/>
    <p:sldLayoutId id="2147483692" r:id="rId19"/>
    <p:sldLayoutId id="2147483690" r:id="rId20"/>
    <p:sldLayoutId id="2147483686" r:id="rId21"/>
    <p:sldLayoutId id="2147483720" r:id="rId22"/>
    <p:sldLayoutId id="2147483685" r:id="rId23"/>
    <p:sldLayoutId id="2147483684" r:id="rId24"/>
    <p:sldLayoutId id="2147483689" r:id="rId25"/>
    <p:sldLayoutId id="2147483722" r:id="rId26"/>
    <p:sldLayoutId id="2147483723" r:id="rId27"/>
    <p:sldLayoutId id="2147483721" r:id="rId28"/>
    <p:sldLayoutId id="2147483725" r:id="rId29"/>
    <p:sldLayoutId id="2147483724" r:id="rId30"/>
    <p:sldLayoutId id="2147483726" r:id="rId31"/>
    <p:sldLayoutId id="2147483727" r:id="rId32"/>
    <p:sldLayoutId id="2147483728" r:id="rId33"/>
    <p:sldLayoutId id="2147483729" r:id="rId34"/>
    <p:sldLayoutId id="2147483697" r:id="rId35"/>
    <p:sldLayoutId id="2147483704" r:id="rId36"/>
    <p:sldLayoutId id="2147483702" r:id="rId37"/>
    <p:sldLayoutId id="2147483701" r:id="rId38"/>
    <p:sldLayoutId id="2147483700" r:id="rId39"/>
    <p:sldLayoutId id="2147483699" r:id="rId40"/>
    <p:sldLayoutId id="2147483694" r:id="rId41"/>
    <p:sldLayoutId id="2147483698" r:id="rId42"/>
    <p:sldLayoutId id="2147483717" r:id="rId43"/>
    <p:sldLayoutId id="2147483695" r:id="rId44"/>
    <p:sldLayoutId id="2147483696" r:id="rId4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1" userDrawn="1">
          <p15:clr>
            <a:srgbClr val="F26B43"/>
          </p15:clr>
        </p15:guide>
        <p15:guide id="2" pos="1035" userDrawn="1">
          <p15:clr>
            <a:srgbClr val="F26B43"/>
          </p15:clr>
        </p15:guide>
        <p15:guide id="4" orient="horz" pos="4420" userDrawn="1">
          <p15:clr>
            <a:srgbClr val="F26B43"/>
          </p15:clr>
        </p15:guide>
        <p15:guide id="5" pos="14325"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3.xml"/><Relationship Id="rId4" Type="http://schemas.openxmlformats.org/officeDocument/2006/relationships/image" Target="../media/image4.em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microsoft.com/office/2007/relationships/hdphoto" Target="../media/hdphoto37.wdp"/><Relationship Id="rId4" Type="http://schemas.openxmlformats.org/officeDocument/2006/relationships/image" Target="../media/image293.png"/></Relationships>
</file>

<file path=ppt/slides/_rels/slide10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microsoft.com/office/2007/relationships/hdphoto" Target="../media/hdphoto38.wdp"/><Relationship Id="rId4" Type="http://schemas.openxmlformats.org/officeDocument/2006/relationships/image" Target="../media/image294.png"/></Relationships>
</file>

<file path=ppt/slides/_rels/slide102.xml.rels><?xml version="1.0" encoding="UTF-8" standalone="yes"?>
<Relationships xmlns="http://schemas.openxmlformats.org/package/2006/relationships"><Relationship Id="rId8" Type="http://schemas.microsoft.com/office/2007/relationships/hdphoto" Target="../media/hdphoto40.wdp"/><Relationship Id="rId3" Type="http://schemas.openxmlformats.org/officeDocument/2006/relationships/image" Target="../media/image7.jpeg"/><Relationship Id="rId7" Type="http://schemas.openxmlformats.org/officeDocument/2006/relationships/image" Target="../media/image300.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microsoft.com/office/2007/relationships/hdphoto" Target="../media/hdphoto39.wdp"/><Relationship Id="rId5" Type="http://schemas.openxmlformats.org/officeDocument/2006/relationships/image" Target="../media/image299.png"/><Relationship Id="rId4" Type="http://schemas.openxmlformats.org/officeDocument/2006/relationships/image" Target="../media/image303.png"/></Relationships>
</file>

<file path=ppt/slides/_rels/slide103.xml.rels><?xml version="1.0" encoding="UTF-8" standalone="yes"?>
<Relationships xmlns="http://schemas.openxmlformats.org/package/2006/relationships"><Relationship Id="rId8" Type="http://schemas.microsoft.com/office/2007/relationships/hdphoto" Target="../media/hdphoto42.wdp"/><Relationship Id="rId3" Type="http://schemas.openxmlformats.org/officeDocument/2006/relationships/image" Target="../media/image7.jpeg"/><Relationship Id="rId7" Type="http://schemas.openxmlformats.org/officeDocument/2006/relationships/image" Target="../media/image302.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microsoft.com/office/2007/relationships/hdphoto" Target="../media/hdphoto41.wdp"/><Relationship Id="rId5" Type="http://schemas.openxmlformats.org/officeDocument/2006/relationships/image" Target="../media/image301.png"/><Relationship Id="rId4" Type="http://schemas.openxmlformats.org/officeDocument/2006/relationships/image" Target="../media/image306.png"/></Relationships>
</file>

<file path=ppt/slides/_rels/slide104.xml.rels><?xml version="1.0" encoding="UTF-8" standalone="yes"?>
<Relationships xmlns="http://schemas.openxmlformats.org/package/2006/relationships"><Relationship Id="rId8" Type="http://schemas.microsoft.com/office/2007/relationships/hdphoto" Target="../media/hdphoto44.wdp"/><Relationship Id="rId13" Type="http://schemas.openxmlformats.org/officeDocument/2006/relationships/customXml" Target="../ink/ink144.xml"/><Relationship Id="rId3" Type="http://schemas.openxmlformats.org/officeDocument/2006/relationships/image" Target="../media/image7.jpeg"/><Relationship Id="rId7" Type="http://schemas.openxmlformats.org/officeDocument/2006/relationships/image" Target="../media/image305.png"/><Relationship Id="rId12" Type="http://schemas.microsoft.com/office/2007/relationships/hdphoto" Target="../media/hdphoto46.wdp"/><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microsoft.com/office/2007/relationships/hdphoto" Target="../media/hdphoto43.wdp"/><Relationship Id="rId11" Type="http://schemas.openxmlformats.org/officeDocument/2006/relationships/image" Target="../media/image308.png"/><Relationship Id="rId5" Type="http://schemas.openxmlformats.org/officeDocument/2006/relationships/image" Target="../media/image304.png"/><Relationship Id="rId10" Type="http://schemas.microsoft.com/office/2007/relationships/hdphoto" Target="../media/hdphoto45.wdp"/><Relationship Id="rId4" Type="http://schemas.openxmlformats.org/officeDocument/2006/relationships/image" Target="../media/image309.png"/><Relationship Id="rId9" Type="http://schemas.openxmlformats.org/officeDocument/2006/relationships/image" Target="../media/image307.png"/><Relationship Id="rId14" Type="http://schemas.openxmlformats.org/officeDocument/2006/relationships/image" Target="../media/image314.png"/></Relationships>
</file>

<file path=ppt/slides/_rels/slide105.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145.xml"/><Relationship Id="rId3" Type="http://schemas.openxmlformats.org/officeDocument/2006/relationships/image" Target="../media/image7.jpeg"/><Relationship Id="rId7" Type="http://schemas.microsoft.com/office/2007/relationships/hdphoto" Target="../media/hdphoto45.wdp"/><Relationship Id="rId12" Type="http://schemas.openxmlformats.org/officeDocument/2006/relationships/image" Target="../media/image317.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307.png"/><Relationship Id="rId11" Type="http://schemas.microsoft.com/office/2007/relationships/hdphoto" Target="../media/hdphoto48.wdp"/><Relationship Id="rId5" Type="http://schemas.microsoft.com/office/2007/relationships/hdphoto" Target="../media/hdphoto43.wdp"/><Relationship Id="rId10" Type="http://schemas.openxmlformats.org/officeDocument/2006/relationships/image" Target="../media/image311.png"/><Relationship Id="rId4" Type="http://schemas.openxmlformats.org/officeDocument/2006/relationships/image" Target="../media/image304.png"/><Relationship Id="rId9" Type="http://schemas.microsoft.com/office/2007/relationships/hdphoto" Target="../media/hdphoto47.wdp"/><Relationship Id="rId14" Type="http://schemas.openxmlformats.org/officeDocument/2006/relationships/image" Target="../media/image318.png"/></Relationships>
</file>

<file path=ppt/slides/_rels/slide106.xml.rels><?xml version="1.0" encoding="UTF-8" standalone="yes"?>
<Relationships xmlns="http://schemas.openxmlformats.org/package/2006/relationships"><Relationship Id="rId8" Type="http://schemas.openxmlformats.org/officeDocument/2006/relationships/image" Target="../media/image312.png"/><Relationship Id="rId13" Type="http://schemas.microsoft.com/office/2007/relationships/hdphoto" Target="../media/hdphoto51.wdp"/><Relationship Id="rId18" Type="http://schemas.openxmlformats.org/officeDocument/2006/relationships/customXml" Target="../ink/ink147.xml"/><Relationship Id="rId3" Type="http://schemas.openxmlformats.org/officeDocument/2006/relationships/image" Target="../media/image7.jpeg"/><Relationship Id="rId21" Type="http://schemas.openxmlformats.org/officeDocument/2006/relationships/image" Target="../media/image325.png"/><Relationship Id="rId7" Type="http://schemas.microsoft.com/office/2007/relationships/hdphoto" Target="../media/hdphoto45.wdp"/><Relationship Id="rId12" Type="http://schemas.openxmlformats.org/officeDocument/2006/relationships/image" Target="../media/image315.png"/><Relationship Id="rId17" Type="http://schemas.openxmlformats.org/officeDocument/2006/relationships/image" Target="../media/image323.png"/><Relationship Id="rId2" Type="http://schemas.openxmlformats.org/officeDocument/2006/relationships/notesSlide" Target="../notesSlides/notesSlide95.xml"/><Relationship Id="rId16" Type="http://schemas.openxmlformats.org/officeDocument/2006/relationships/customXml" Target="../ink/ink146.xml"/><Relationship Id="rId20" Type="http://schemas.openxmlformats.org/officeDocument/2006/relationships/customXml" Target="../ink/ink148.xml"/><Relationship Id="rId1" Type="http://schemas.openxmlformats.org/officeDocument/2006/relationships/slideLayout" Target="../slideLayouts/slideLayout1.xml"/><Relationship Id="rId6" Type="http://schemas.openxmlformats.org/officeDocument/2006/relationships/image" Target="../media/image307.png"/><Relationship Id="rId11" Type="http://schemas.microsoft.com/office/2007/relationships/hdphoto" Target="../media/hdphoto50.wdp"/><Relationship Id="rId5" Type="http://schemas.microsoft.com/office/2007/relationships/hdphoto" Target="../media/hdphoto43.wdp"/><Relationship Id="rId15" Type="http://schemas.microsoft.com/office/2007/relationships/hdphoto" Target="../media/hdphoto52.wdp"/><Relationship Id="rId10" Type="http://schemas.openxmlformats.org/officeDocument/2006/relationships/image" Target="../media/image313.png"/><Relationship Id="rId19" Type="http://schemas.openxmlformats.org/officeDocument/2006/relationships/image" Target="../media/image324.png"/><Relationship Id="rId4" Type="http://schemas.openxmlformats.org/officeDocument/2006/relationships/image" Target="../media/image304.png"/><Relationship Id="rId9" Type="http://schemas.microsoft.com/office/2007/relationships/hdphoto" Target="../media/hdphoto49.wdp"/><Relationship Id="rId14" Type="http://schemas.openxmlformats.org/officeDocument/2006/relationships/image" Target="../media/image316.png"/></Relationships>
</file>

<file path=ppt/slides/_rels/slide107.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7.jpeg"/><Relationship Id="rId7" Type="http://schemas.microsoft.com/office/2007/relationships/hdphoto" Target="../media/hdphoto45.wdp"/><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307.png"/><Relationship Id="rId5" Type="http://schemas.microsoft.com/office/2007/relationships/hdphoto" Target="../media/hdphoto43.wdp"/><Relationship Id="rId4" Type="http://schemas.openxmlformats.org/officeDocument/2006/relationships/image" Target="../media/image304.png"/><Relationship Id="rId9" Type="http://schemas.microsoft.com/office/2007/relationships/hdphoto" Target="../media/hdphoto49.wdp"/></Relationships>
</file>

<file path=ppt/slides/_rels/slide108.xml.rels><?xml version="1.0" encoding="UTF-8" standalone="yes"?>
<Relationships xmlns="http://schemas.openxmlformats.org/package/2006/relationships"><Relationship Id="rId8" Type="http://schemas.openxmlformats.org/officeDocument/2006/relationships/image" Target="../media/image310.png"/><Relationship Id="rId13" Type="http://schemas.microsoft.com/office/2007/relationships/hdphoto" Target="../media/hdphoto43.wdp"/><Relationship Id="rId18" Type="http://schemas.openxmlformats.org/officeDocument/2006/relationships/image" Target="../media/image326.png"/><Relationship Id="rId3" Type="http://schemas.openxmlformats.org/officeDocument/2006/relationships/image" Target="../media/image7.jpeg"/><Relationship Id="rId7" Type="http://schemas.microsoft.com/office/2007/relationships/hdphoto" Target="../media/hdphoto54.wdp"/><Relationship Id="rId12" Type="http://schemas.openxmlformats.org/officeDocument/2006/relationships/image" Target="../media/image304.png"/><Relationship Id="rId17" Type="http://schemas.microsoft.com/office/2007/relationships/hdphoto" Target="../media/hdphoto56.wdp"/><Relationship Id="rId2" Type="http://schemas.openxmlformats.org/officeDocument/2006/relationships/notesSlide" Target="../notesSlides/notesSlide97.xml"/><Relationship Id="rId16" Type="http://schemas.openxmlformats.org/officeDocument/2006/relationships/image" Target="../media/image322.png"/><Relationship Id="rId20" Type="http://schemas.openxmlformats.org/officeDocument/2006/relationships/image" Target="../media/image331.png"/><Relationship Id="rId1" Type="http://schemas.openxmlformats.org/officeDocument/2006/relationships/slideLayout" Target="../slideLayouts/slideLayout1.xml"/><Relationship Id="rId6" Type="http://schemas.openxmlformats.org/officeDocument/2006/relationships/image" Target="../media/image320.png"/><Relationship Id="rId11" Type="http://schemas.microsoft.com/office/2007/relationships/hdphoto" Target="../media/hdphoto55.wdp"/><Relationship Id="rId5" Type="http://schemas.microsoft.com/office/2007/relationships/hdphoto" Target="../media/hdphoto53.wdp"/><Relationship Id="rId15" Type="http://schemas.microsoft.com/office/2007/relationships/hdphoto" Target="../media/hdphoto45.wdp"/><Relationship Id="rId10" Type="http://schemas.openxmlformats.org/officeDocument/2006/relationships/image" Target="../media/image321.png"/><Relationship Id="rId19" Type="http://schemas.microsoft.com/office/2007/relationships/hdphoto" Target="../media/hdphoto57.wdp"/><Relationship Id="rId4" Type="http://schemas.openxmlformats.org/officeDocument/2006/relationships/image" Target="../media/image319.png"/><Relationship Id="rId9" Type="http://schemas.microsoft.com/office/2007/relationships/hdphoto" Target="../media/hdphoto47.wdp"/><Relationship Id="rId14" Type="http://schemas.openxmlformats.org/officeDocument/2006/relationships/image" Target="../media/image307.png"/></Relationships>
</file>

<file path=ppt/slides/_rels/slide109.xml.rels><?xml version="1.0" encoding="UTF-8" standalone="yes"?>
<Relationships xmlns="http://schemas.openxmlformats.org/package/2006/relationships"><Relationship Id="rId8" Type="http://schemas.openxmlformats.org/officeDocument/2006/relationships/image" Target="../media/image310.png"/><Relationship Id="rId13" Type="http://schemas.microsoft.com/office/2007/relationships/hdphoto" Target="../media/hdphoto60.wdp"/><Relationship Id="rId3" Type="http://schemas.openxmlformats.org/officeDocument/2006/relationships/image" Target="../media/image7.jpeg"/><Relationship Id="rId7" Type="http://schemas.microsoft.com/office/2007/relationships/hdphoto" Target="../media/hdphoto43.wdp"/><Relationship Id="rId12" Type="http://schemas.openxmlformats.org/officeDocument/2006/relationships/image" Target="../media/image329.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304.png"/><Relationship Id="rId11" Type="http://schemas.microsoft.com/office/2007/relationships/hdphoto" Target="../media/hdphoto59.wdp"/><Relationship Id="rId5" Type="http://schemas.microsoft.com/office/2007/relationships/hdphoto" Target="../media/hdphoto58.wdp"/><Relationship Id="rId10" Type="http://schemas.openxmlformats.org/officeDocument/2006/relationships/image" Target="../media/image328.png"/><Relationship Id="rId4" Type="http://schemas.openxmlformats.org/officeDocument/2006/relationships/image" Target="../media/image327.png"/><Relationship Id="rId9" Type="http://schemas.microsoft.com/office/2007/relationships/hdphoto" Target="../media/hdphoto47.wdp"/></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microsoft.com/office/2007/relationships/hdphoto" Target="../media/hdphoto61.wdp"/><Relationship Id="rId4" Type="http://schemas.openxmlformats.org/officeDocument/2006/relationships/image" Target="../media/image330.png"/></Relationships>
</file>

<file path=ppt/slides/_rels/slide11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338.png"/><Relationship Id="rId4" Type="http://schemas.openxmlformats.org/officeDocument/2006/relationships/image" Target="../media/image337.png"/></Relationships>
</file>

<file path=ppt/slides/_rels/slide112.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microsoft.com/office/2007/relationships/hdphoto" Target="../media/hdphoto62.wdp"/><Relationship Id="rId5" Type="http://schemas.openxmlformats.org/officeDocument/2006/relationships/image" Target="../media/image332.png"/><Relationship Id="rId4" Type="http://schemas.openxmlformats.org/officeDocument/2006/relationships/image" Target="../media/image340.png"/></Relationships>
</file>

<file path=ppt/slides/_rels/slide113.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image" Target="../media/image344.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customXml" Target="../ink/ink149.xml"/><Relationship Id="rId5" Type="http://schemas.microsoft.com/office/2007/relationships/hdphoto" Target="../media/hdphoto63.wdp"/><Relationship Id="rId4" Type="http://schemas.openxmlformats.org/officeDocument/2006/relationships/image" Target="../media/image333.png"/></Relationships>
</file>

<file path=ppt/slides/_rels/slide11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microsoft.com/office/2007/relationships/hdphoto" Target="../media/hdphoto64.wdp"/><Relationship Id="rId4" Type="http://schemas.openxmlformats.org/officeDocument/2006/relationships/image" Target="../media/image334.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47.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microsoft.com/office/2007/relationships/hdphoto" Target="../media/hdphoto64.wdp"/><Relationship Id="rId5" Type="http://schemas.openxmlformats.org/officeDocument/2006/relationships/image" Target="../media/image334.png"/><Relationship Id="rId4" Type="http://schemas.microsoft.com/office/2007/relationships/hdphoto" Target="../media/hdphoto65.wdp"/></Relationships>
</file>

<file path=ppt/slides/_rels/slide11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microsoft.com/office/2007/relationships/hdphoto" Target="../media/hdphoto66.wdp"/></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customXml" Target="../ink/ink4.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jpeg"/><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0.png"/><Relationship Id="rId4" Type="http://schemas.openxmlformats.org/officeDocument/2006/relationships/image" Target="../media/image76.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74.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77.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7.jpeg"/><Relationship Id="rId7"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9.png"/><Relationship Id="rId10" Type="http://schemas.microsoft.com/office/2007/relationships/hdphoto" Target="../media/hdphoto8.wdp"/><Relationship Id="rId4" Type="http://schemas.openxmlformats.org/officeDocument/2006/relationships/image" Target="../media/image87.png"/><Relationship Id="rId9"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jpeg"/><Relationship Id="rId7"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microsoft.com/office/2007/relationships/hdphoto" Target="../media/hdphoto9.wdp"/></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7.jpeg"/><Relationship Id="rId7"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8" Type="http://schemas.openxmlformats.org/officeDocument/2006/relationships/image" Target="../media/image97.png"/><Relationship Id="rId13" Type="http://schemas.microsoft.com/office/2007/relationships/hdphoto" Target="../media/hdphoto14.wdp"/><Relationship Id="rId3" Type="http://schemas.openxmlformats.org/officeDocument/2006/relationships/image" Target="../media/image7.jpeg"/><Relationship Id="rId7" Type="http://schemas.microsoft.com/office/2007/relationships/hdphoto" Target="../media/hdphoto11.wdp"/><Relationship Id="rId12"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90.png"/><Relationship Id="rId11" Type="http://schemas.microsoft.com/office/2007/relationships/hdphoto" Target="../media/hdphoto13.wdp"/><Relationship Id="rId5" Type="http://schemas.openxmlformats.org/officeDocument/2006/relationships/image" Target="../media/image112.png"/><Relationship Id="rId15" Type="http://schemas.microsoft.com/office/2007/relationships/hdphoto" Target="../media/hdphoto15.wdp"/><Relationship Id="rId10" Type="http://schemas.openxmlformats.org/officeDocument/2006/relationships/image" Target="../media/image102.png"/><Relationship Id="rId4" Type="http://schemas.openxmlformats.org/officeDocument/2006/relationships/image" Target="../media/image111.png"/><Relationship Id="rId9" Type="http://schemas.microsoft.com/office/2007/relationships/hdphoto" Target="../media/hdphoto12.wdp"/><Relationship Id="rId1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microsoft.com/office/2007/relationships/hdphoto" Target="../media/hdphoto16.wdp"/><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microsoft.com/office/2007/relationships/hdphoto" Target="../media/hdphoto17.wdp"/><Relationship Id="rId5" Type="http://schemas.openxmlformats.org/officeDocument/2006/relationships/image" Target="../media/image115.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jpeg"/><Relationship Id="rId7" Type="http://schemas.openxmlformats.org/officeDocument/2006/relationships/customXml" Target="../ink/ink5.xm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microsoft.com/office/2007/relationships/hdphoto" Target="../media/hdphoto18.wdp"/><Relationship Id="rId5" Type="http://schemas.openxmlformats.org/officeDocument/2006/relationships/image" Target="../media/image116.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7.jpe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microsoft.com/office/2007/relationships/hdphoto" Target="../media/hdphoto19.wdp"/><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5.png"/><Relationship Id="rId5" Type="http://schemas.microsoft.com/office/2007/relationships/hdphoto" Target="../media/hdphoto20.wdp"/><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13" Type="http://schemas.openxmlformats.org/officeDocument/2006/relationships/image" Target="../media/image140.png"/><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153.png"/><Relationship Id="rId21" Type="http://schemas.openxmlformats.org/officeDocument/2006/relationships/image" Target="../media/image144.png"/><Relationship Id="rId34" Type="http://schemas.openxmlformats.org/officeDocument/2006/relationships/customXml" Target="../ink/ink20.xml"/><Relationship Id="rId42" Type="http://schemas.openxmlformats.org/officeDocument/2006/relationships/customXml" Target="../ink/ink24.xml"/><Relationship Id="rId47" Type="http://schemas.openxmlformats.org/officeDocument/2006/relationships/image" Target="../media/image157.png"/><Relationship Id="rId50" Type="http://schemas.openxmlformats.org/officeDocument/2006/relationships/customXml" Target="../ink/ink28.xml"/><Relationship Id="rId7" Type="http://schemas.openxmlformats.org/officeDocument/2006/relationships/image" Target="../media/image137.png"/><Relationship Id="rId2" Type="http://schemas.openxmlformats.org/officeDocument/2006/relationships/notesSlide" Target="../notesSlides/notesSlide71.xml"/><Relationship Id="rId16" Type="http://schemas.openxmlformats.org/officeDocument/2006/relationships/customXml" Target="../ink/ink11.xml"/><Relationship Id="rId29" Type="http://schemas.openxmlformats.org/officeDocument/2006/relationships/image" Target="../media/image148.png"/><Relationship Id="rId11" Type="http://schemas.openxmlformats.org/officeDocument/2006/relationships/image" Target="../media/image139.png"/><Relationship Id="rId24" Type="http://schemas.openxmlformats.org/officeDocument/2006/relationships/customXml" Target="../ink/ink15.xml"/><Relationship Id="rId32" Type="http://schemas.openxmlformats.org/officeDocument/2006/relationships/customXml" Target="../ink/ink19.xml"/><Relationship Id="rId37" Type="http://schemas.openxmlformats.org/officeDocument/2006/relationships/image" Target="../media/image152.png"/><Relationship Id="rId40" Type="http://schemas.openxmlformats.org/officeDocument/2006/relationships/customXml" Target="../ink/ink23.xml"/><Relationship Id="rId45" Type="http://schemas.openxmlformats.org/officeDocument/2006/relationships/image" Target="../media/image156.png"/><Relationship Id="rId5" Type="http://schemas.microsoft.com/office/2007/relationships/hdphoto" Target="../media/hdphoto21.wdp"/><Relationship Id="rId15" Type="http://schemas.openxmlformats.org/officeDocument/2006/relationships/image" Target="../media/image141.png"/><Relationship Id="rId23" Type="http://schemas.openxmlformats.org/officeDocument/2006/relationships/image" Target="../media/image145.png"/><Relationship Id="rId28" Type="http://schemas.openxmlformats.org/officeDocument/2006/relationships/customXml" Target="../ink/ink17.xml"/><Relationship Id="rId36" Type="http://schemas.openxmlformats.org/officeDocument/2006/relationships/customXml" Target="../ink/ink21.xml"/><Relationship Id="rId49" Type="http://schemas.openxmlformats.org/officeDocument/2006/relationships/image" Target="../media/image158.png"/><Relationship Id="rId10" Type="http://schemas.openxmlformats.org/officeDocument/2006/relationships/customXml" Target="../ink/ink8.xml"/><Relationship Id="rId19" Type="http://schemas.openxmlformats.org/officeDocument/2006/relationships/image" Target="../media/image143.png"/><Relationship Id="rId31" Type="http://schemas.openxmlformats.org/officeDocument/2006/relationships/image" Target="../media/image149.png"/><Relationship Id="rId44" Type="http://schemas.openxmlformats.org/officeDocument/2006/relationships/customXml" Target="../ink/ink25.xml"/><Relationship Id="rId4" Type="http://schemas.openxmlformats.org/officeDocument/2006/relationships/image" Target="../media/image120.png"/><Relationship Id="rId9" Type="http://schemas.openxmlformats.org/officeDocument/2006/relationships/image" Target="../media/image138.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147.png"/><Relationship Id="rId30" Type="http://schemas.openxmlformats.org/officeDocument/2006/relationships/customXml" Target="../ink/ink18.xml"/><Relationship Id="rId35" Type="http://schemas.openxmlformats.org/officeDocument/2006/relationships/image" Target="../media/image151.png"/><Relationship Id="rId43" Type="http://schemas.openxmlformats.org/officeDocument/2006/relationships/image" Target="../media/image155.png"/><Relationship Id="rId48" Type="http://schemas.openxmlformats.org/officeDocument/2006/relationships/customXml" Target="../ink/ink27.xml"/><Relationship Id="rId8" Type="http://schemas.openxmlformats.org/officeDocument/2006/relationships/customXml" Target="../ink/ink7.xml"/><Relationship Id="rId51" Type="http://schemas.openxmlformats.org/officeDocument/2006/relationships/image" Target="../media/image159.png"/><Relationship Id="rId3" Type="http://schemas.openxmlformats.org/officeDocument/2006/relationships/image" Target="../media/image7.jpeg"/><Relationship Id="rId12" Type="http://schemas.openxmlformats.org/officeDocument/2006/relationships/customXml" Target="../ink/ink9.xml"/><Relationship Id="rId17" Type="http://schemas.openxmlformats.org/officeDocument/2006/relationships/image" Target="../media/image142.png"/><Relationship Id="rId25" Type="http://schemas.openxmlformats.org/officeDocument/2006/relationships/image" Target="../media/image146.png"/><Relationship Id="rId33" Type="http://schemas.openxmlformats.org/officeDocument/2006/relationships/image" Target="../media/image150.png"/><Relationship Id="rId38" Type="http://schemas.openxmlformats.org/officeDocument/2006/relationships/customXml" Target="../ink/ink22.xml"/><Relationship Id="rId46" Type="http://schemas.openxmlformats.org/officeDocument/2006/relationships/customXml" Target="../ink/ink26.xml"/><Relationship Id="rId20" Type="http://schemas.openxmlformats.org/officeDocument/2006/relationships/customXml" Target="../ink/ink13.xml"/><Relationship Id="rId41"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customXml" Target="../ink/ink6.xml"/></Relationships>
</file>

<file path=ppt/slides/_rels/slide83.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customXml" Target="../ink/ink35.xml"/><Relationship Id="rId26" Type="http://schemas.openxmlformats.org/officeDocument/2006/relationships/customXml" Target="../ink/ink39.xml"/><Relationship Id="rId39" Type="http://schemas.openxmlformats.org/officeDocument/2006/relationships/image" Target="../media/image177.png"/><Relationship Id="rId21" Type="http://schemas.openxmlformats.org/officeDocument/2006/relationships/image" Target="../media/image168.png"/><Relationship Id="rId34" Type="http://schemas.openxmlformats.org/officeDocument/2006/relationships/customXml" Target="../ink/ink43.xml"/><Relationship Id="rId7" Type="http://schemas.openxmlformats.org/officeDocument/2006/relationships/image" Target="../media/image161.png"/><Relationship Id="rId2" Type="http://schemas.openxmlformats.org/officeDocument/2006/relationships/notesSlide" Target="../notesSlides/notesSlide72.xml"/><Relationship Id="rId16" Type="http://schemas.openxmlformats.org/officeDocument/2006/relationships/customXml" Target="../ink/ink34.xml"/><Relationship Id="rId20" Type="http://schemas.openxmlformats.org/officeDocument/2006/relationships/customXml" Target="../ink/ink36.xml"/><Relationship Id="rId29" Type="http://schemas.openxmlformats.org/officeDocument/2006/relationships/image" Target="../media/image172.png"/><Relationship Id="rId41"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customXml" Target="../ink/ink29.xml"/><Relationship Id="rId11" Type="http://schemas.openxmlformats.org/officeDocument/2006/relationships/image" Target="../media/image163.png"/><Relationship Id="rId24" Type="http://schemas.openxmlformats.org/officeDocument/2006/relationships/customXml" Target="../ink/ink38.xml"/><Relationship Id="rId32" Type="http://schemas.openxmlformats.org/officeDocument/2006/relationships/customXml" Target="../ink/ink42.xml"/><Relationship Id="rId37" Type="http://schemas.openxmlformats.org/officeDocument/2006/relationships/image" Target="../media/image176.png"/><Relationship Id="rId40" Type="http://schemas.openxmlformats.org/officeDocument/2006/relationships/customXml" Target="../ink/ink46.xml"/><Relationship Id="rId5" Type="http://schemas.microsoft.com/office/2007/relationships/hdphoto" Target="../media/hdphoto22.wdp"/><Relationship Id="rId15" Type="http://schemas.openxmlformats.org/officeDocument/2006/relationships/image" Target="../media/image165.png"/><Relationship Id="rId23" Type="http://schemas.openxmlformats.org/officeDocument/2006/relationships/image" Target="../media/image169.png"/><Relationship Id="rId28" Type="http://schemas.openxmlformats.org/officeDocument/2006/relationships/customXml" Target="../ink/ink40.xml"/><Relationship Id="rId36" Type="http://schemas.openxmlformats.org/officeDocument/2006/relationships/customXml" Target="../ink/ink44.xml"/><Relationship Id="rId10" Type="http://schemas.openxmlformats.org/officeDocument/2006/relationships/customXml" Target="../ink/ink31.xml"/><Relationship Id="rId19" Type="http://schemas.openxmlformats.org/officeDocument/2006/relationships/image" Target="../media/image167.png"/><Relationship Id="rId31" Type="http://schemas.openxmlformats.org/officeDocument/2006/relationships/image" Target="../media/image173.png"/><Relationship Id="rId4" Type="http://schemas.openxmlformats.org/officeDocument/2006/relationships/image" Target="../media/image122.png"/><Relationship Id="rId9" Type="http://schemas.openxmlformats.org/officeDocument/2006/relationships/image" Target="../media/image162.png"/><Relationship Id="rId14" Type="http://schemas.openxmlformats.org/officeDocument/2006/relationships/customXml" Target="../ink/ink33.xml"/><Relationship Id="rId22" Type="http://schemas.openxmlformats.org/officeDocument/2006/relationships/customXml" Target="../ink/ink37.xml"/><Relationship Id="rId27" Type="http://schemas.openxmlformats.org/officeDocument/2006/relationships/image" Target="../media/image171.png"/><Relationship Id="rId30" Type="http://schemas.openxmlformats.org/officeDocument/2006/relationships/customXml" Target="../ink/ink41.xml"/><Relationship Id="rId35" Type="http://schemas.openxmlformats.org/officeDocument/2006/relationships/image" Target="../media/image175.png"/><Relationship Id="rId8" Type="http://schemas.openxmlformats.org/officeDocument/2006/relationships/customXml" Target="../ink/ink30.xml"/><Relationship Id="rId3" Type="http://schemas.openxmlformats.org/officeDocument/2006/relationships/image" Target="../media/image7.jpeg"/><Relationship Id="rId12" Type="http://schemas.openxmlformats.org/officeDocument/2006/relationships/customXml" Target="../ink/ink32.xml"/><Relationship Id="rId17" Type="http://schemas.openxmlformats.org/officeDocument/2006/relationships/image" Target="../media/image166.png"/><Relationship Id="rId25" Type="http://schemas.openxmlformats.org/officeDocument/2006/relationships/image" Target="../media/image170.png"/><Relationship Id="rId33" Type="http://schemas.openxmlformats.org/officeDocument/2006/relationships/image" Target="../media/image174.png"/><Relationship Id="rId38" Type="http://schemas.openxmlformats.org/officeDocument/2006/relationships/customXml" Target="../ink/ink45.xml"/></Relationships>
</file>

<file path=ppt/slides/_rels/slide84.xml.rels><?xml version="1.0" encoding="UTF-8" standalone="yes"?>
<Relationships xmlns="http://schemas.openxmlformats.org/package/2006/relationships"><Relationship Id="rId8" Type="http://schemas.openxmlformats.org/officeDocument/2006/relationships/customXml" Target="../ink/ink48.xml"/><Relationship Id="rId13" Type="http://schemas.openxmlformats.org/officeDocument/2006/relationships/image" Target="../media/image183.png"/><Relationship Id="rId3" Type="http://schemas.openxmlformats.org/officeDocument/2006/relationships/image" Target="../media/image7.jpeg"/><Relationship Id="rId7" Type="http://schemas.openxmlformats.org/officeDocument/2006/relationships/image" Target="../media/image180.png"/><Relationship Id="rId12" Type="http://schemas.openxmlformats.org/officeDocument/2006/relationships/customXml" Target="../ink/ink50.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customXml" Target="../ink/ink47.xml"/><Relationship Id="rId11" Type="http://schemas.openxmlformats.org/officeDocument/2006/relationships/image" Target="../media/image182.png"/><Relationship Id="rId5" Type="http://schemas.microsoft.com/office/2007/relationships/hdphoto" Target="../media/hdphoto23.wdp"/><Relationship Id="rId15" Type="http://schemas.openxmlformats.org/officeDocument/2006/relationships/image" Target="../media/image184.png"/><Relationship Id="rId10" Type="http://schemas.openxmlformats.org/officeDocument/2006/relationships/customXml" Target="../ink/ink49.xml"/><Relationship Id="rId4" Type="http://schemas.openxmlformats.org/officeDocument/2006/relationships/image" Target="../media/image133.png"/><Relationship Id="rId9" Type="http://schemas.openxmlformats.org/officeDocument/2006/relationships/image" Target="../media/image181.png"/><Relationship Id="rId14" Type="http://schemas.openxmlformats.org/officeDocument/2006/relationships/customXml" Target="../ink/ink51.xml"/></Relationships>
</file>

<file path=ppt/slides/_rels/slide85.xml.rels><?xml version="1.0" encoding="UTF-8" standalone="yes"?>
<Relationships xmlns="http://schemas.openxmlformats.org/package/2006/relationships"><Relationship Id="rId26" Type="http://schemas.openxmlformats.org/officeDocument/2006/relationships/customXml" Target="../ink/ink62.xml"/><Relationship Id="rId21" Type="http://schemas.openxmlformats.org/officeDocument/2006/relationships/image" Target="../media/image193.png"/><Relationship Id="rId42" Type="http://schemas.openxmlformats.org/officeDocument/2006/relationships/customXml" Target="../ink/ink70.xml"/><Relationship Id="rId47" Type="http://schemas.openxmlformats.org/officeDocument/2006/relationships/image" Target="../media/image206.png"/><Relationship Id="rId63" Type="http://schemas.openxmlformats.org/officeDocument/2006/relationships/image" Target="../media/image214.png"/><Relationship Id="rId68" Type="http://schemas.openxmlformats.org/officeDocument/2006/relationships/customXml" Target="../ink/ink83.xml"/><Relationship Id="rId84" Type="http://schemas.openxmlformats.org/officeDocument/2006/relationships/customXml" Target="../ink/ink91.xml"/><Relationship Id="rId89" Type="http://schemas.openxmlformats.org/officeDocument/2006/relationships/image" Target="../media/image227.png"/><Relationship Id="rId16" Type="http://schemas.openxmlformats.org/officeDocument/2006/relationships/customXml" Target="../ink/ink57.xml"/><Relationship Id="rId11" Type="http://schemas.openxmlformats.org/officeDocument/2006/relationships/image" Target="../media/image188.png"/><Relationship Id="rId32" Type="http://schemas.openxmlformats.org/officeDocument/2006/relationships/customXml" Target="../ink/ink65.xml"/><Relationship Id="rId37" Type="http://schemas.openxmlformats.org/officeDocument/2006/relationships/image" Target="../media/image201.png"/><Relationship Id="rId53" Type="http://schemas.openxmlformats.org/officeDocument/2006/relationships/image" Target="../media/image209.png"/><Relationship Id="rId58" Type="http://schemas.openxmlformats.org/officeDocument/2006/relationships/customXml" Target="../ink/ink78.xml"/><Relationship Id="rId74" Type="http://schemas.openxmlformats.org/officeDocument/2006/relationships/customXml" Target="../ink/ink86.xml"/><Relationship Id="rId79" Type="http://schemas.openxmlformats.org/officeDocument/2006/relationships/image" Target="../media/image222.png"/><Relationship Id="rId102" Type="http://schemas.openxmlformats.org/officeDocument/2006/relationships/customXml" Target="../ink/ink100.xml"/><Relationship Id="rId5" Type="http://schemas.microsoft.com/office/2007/relationships/hdphoto" Target="../media/hdphoto24.wdp"/><Relationship Id="rId90" Type="http://schemas.openxmlformats.org/officeDocument/2006/relationships/customXml" Target="../ink/ink94.xml"/><Relationship Id="rId95" Type="http://schemas.openxmlformats.org/officeDocument/2006/relationships/image" Target="../media/image230.png"/><Relationship Id="rId22" Type="http://schemas.openxmlformats.org/officeDocument/2006/relationships/customXml" Target="../ink/ink60.xml"/><Relationship Id="rId27" Type="http://schemas.openxmlformats.org/officeDocument/2006/relationships/image" Target="../media/image196.png"/><Relationship Id="rId43" Type="http://schemas.openxmlformats.org/officeDocument/2006/relationships/image" Target="../media/image204.png"/><Relationship Id="rId48" Type="http://schemas.openxmlformats.org/officeDocument/2006/relationships/customXml" Target="../ink/ink73.xml"/><Relationship Id="rId64" Type="http://schemas.openxmlformats.org/officeDocument/2006/relationships/customXml" Target="../ink/ink81.xml"/><Relationship Id="rId69" Type="http://schemas.openxmlformats.org/officeDocument/2006/relationships/image" Target="../media/image217.png"/><Relationship Id="rId80" Type="http://schemas.openxmlformats.org/officeDocument/2006/relationships/customXml" Target="../ink/ink89.xml"/><Relationship Id="rId85" Type="http://schemas.openxmlformats.org/officeDocument/2006/relationships/image" Target="../media/image225.png"/><Relationship Id="rId12" Type="http://schemas.openxmlformats.org/officeDocument/2006/relationships/customXml" Target="../ink/ink55.xml"/><Relationship Id="rId17" Type="http://schemas.openxmlformats.org/officeDocument/2006/relationships/image" Target="../media/image191.png"/><Relationship Id="rId33" Type="http://schemas.openxmlformats.org/officeDocument/2006/relationships/image" Target="../media/image199.png"/><Relationship Id="rId38" Type="http://schemas.openxmlformats.org/officeDocument/2006/relationships/customXml" Target="../ink/ink68.xml"/><Relationship Id="rId59" Type="http://schemas.openxmlformats.org/officeDocument/2006/relationships/image" Target="../media/image212.png"/><Relationship Id="rId103" Type="http://schemas.openxmlformats.org/officeDocument/2006/relationships/image" Target="../media/image234.png"/><Relationship Id="rId20" Type="http://schemas.openxmlformats.org/officeDocument/2006/relationships/customXml" Target="../ink/ink59.xml"/><Relationship Id="rId41" Type="http://schemas.openxmlformats.org/officeDocument/2006/relationships/image" Target="../media/image203.png"/><Relationship Id="rId54" Type="http://schemas.openxmlformats.org/officeDocument/2006/relationships/customXml" Target="../ink/ink76.xml"/><Relationship Id="rId62" Type="http://schemas.openxmlformats.org/officeDocument/2006/relationships/customXml" Target="../ink/ink80.xml"/><Relationship Id="rId70" Type="http://schemas.openxmlformats.org/officeDocument/2006/relationships/customXml" Target="../ink/ink84.xml"/><Relationship Id="rId75" Type="http://schemas.openxmlformats.org/officeDocument/2006/relationships/image" Target="../media/image220.png"/><Relationship Id="rId83" Type="http://schemas.openxmlformats.org/officeDocument/2006/relationships/image" Target="../media/image224.png"/><Relationship Id="rId88" Type="http://schemas.openxmlformats.org/officeDocument/2006/relationships/customXml" Target="../ink/ink93.xml"/><Relationship Id="rId91" Type="http://schemas.openxmlformats.org/officeDocument/2006/relationships/image" Target="../media/image228.png"/><Relationship Id="rId96" Type="http://schemas.openxmlformats.org/officeDocument/2006/relationships/customXml" Target="../ink/ink97.xml"/><Relationship Id="rId1" Type="http://schemas.openxmlformats.org/officeDocument/2006/relationships/slideLayout" Target="../slideLayouts/slideLayout1.xml"/><Relationship Id="rId6" Type="http://schemas.openxmlformats.org/officeDocument/2006/relationships/customXml" Target="../ink/ink52.xml"/><Relationship Id="rId15" Type="http://schemas.openxmlformats.org/officeDocument/2006/relationships/image" Target="../media/image190.png"/><Relationship Id="rId23" Type="http://schemas.openxmlformats.org/officeDocument/2006/relationships/image" Target="../media/image194.png"/><Relationship Id="rId28" Type="http://schemas.openxmlformats.org/officeDocument/2006/relationships/customXml" Target="../ink/ink63.xml"/><Relationship Id="rId36" Type="http://schemas.openxmlformats.org/officeDocument/2006/relationships/customXml" Target="../ink/ink67.xml"/><Relationship Id="rId49" Type="http://schemas.openxmlformats.org/officeDocument/2006/relationships/image" Target="../media/image207.png"/><Relationship Id="rId57" Type="http://schemas.openxmlformats.org/officeDocument/2006/relationships/image" Target="../media/image211.png"/><Relationship Id="rId10" Type="http://schemas.openxmlformats.org/officeDocument/2006/relationships/customXml" Target="../ink/ink54.xml"/><Relationship Id="rId31" Type="http://schemas.openxmlformats.org/officeDocument/2006/relationships/image" Target="../media/image198.png"/><Relationship Id="rId44" Type="http://schemas.openxmlformats.org/officeDocument/2006/relationships/customXml" Target="../ink/ink71.xml"/><Relationship Id="rId52" Type="http://schemas.openxmlformats.org/officeDocument/2006/relationships/customXml" Target="../ink/ink75.xml"/><Relationship Id="rId60" Type="http://schemas.openxmlformats.org/officeDocument/2006/relationships/customXml" Target="../ink/ink79.xml"/><Relationship Id="rId65" Type="http://schemas.openxmlformats.org/officeDocument/2006/relationships/image" Target="../media/image215.png"/><Relationship Id="rId73" Type="http://schemas.openxmlformats.org/officeDocument/2006/relationships/image" Target="../media/image219.png"/><Relationship Id="rId78" Type="http://schemas.openxmlformats.org/officeDocument/2006/relationships/customXml" Target="../ink/ink88.xml"/><Relationship Id="rId81" Type="http://schemas.openxmlformats.org/officeDocument/2006/relationships/image" Target="../media/image223.png"/><Relationship Id="rId86" Type="http://schemas.openxmlformats.org/officeDocument/2006/relationships/customXml" Target="../ink/ink92.xml"/><Relationship Id="rId94" Type="http://schemas.openxmlformats.org/officeDocument/2006/relationships/customXml" Target="../ink/ink96.xml"/><Relationship Id="rId99" Type="http://schemas.openxmlformats.org/officeDocument/2006/relationships/image" Target="../media/image232.png"/><Relationship Id="rId101" Type="http://schemas.openxmlformats.org/officeDocument/2006/relationships/image" Target="../media/image233.png"/><Relationship Id="rId4" Type="http://schemas.openxmlformats.org/officeDocument/2006/relationships/image" Target="../media/image134.png"/><Relationship Id="rId9" Type="http://schemas.openxmlformats.org/officeDocument/2006/relationships/image" Target="../media/image187.png"/><Relationship Id="rId13" Type="http://schemas.openxmlformats.org/officeDocument/2006/relationships/image" Target="../media/image189.png"/><Relationship Id="rId18" Type="http://schemas.openxmlformats.org/officeDocument/2006/relationships/customXml" Target="../ink/ink58.xml"/><Relationship Id="rId39" Type="http://schemas.openxmlformats.org/officeDocument/2006/relationships/image" Target="../media/image202.png"/><Relationship Id="rId34" Type="http://schemas.openxmlformats.org/officeDocument/2006/relationships/customXml" Target="../ink/ink66.xml"/><Relationship Id="rId50" Type="http://schemas.openxmlformats.org/officeDocument/2006/relationships/customXml" Target="../ink/ink74.xml"/><Relationship Id="rId55" Type="http://schemas.openxmlformats.org/officeDocument/2006/relationships/image" Target="../media/image210.png"/><Relationship Id="rId76" Type="http://schemas.openxmlformats.org/officeDocument/2006/relationships/customXml" Target="../ink/ink87.xml"/><Relationship Id="rId97" Type="http://schemas.openxmlformats.org/officeDocument/2006/relationships/image" Target="../media/image231.png"/><Relationship Id="rId104" Type="http://schemas.openxmlformats.org/officeDocument/2006/relationships/customXml" Target="../ink/ink101.xml"/><Relationship Id="rId7" Type="http://schemas.openxmlformats.org/officeDocument/2006/relationships/image" Target="../media/image186.png"/><Relationship Id="rId71" Type="http://schemas.openxmlformats.org/officeDocument/2006/relationships/image" Target="../media/image218.png"/><Relationship Id="rId92" Type="http://schemas.openxmlformats.org/officeDocument/2006/relationships/customXml" Target="../ink/ink95.xml"/><Relationship Id="rId2" Type="http://schemas.openxmlformats.org/officeDocument/2006/relationships/notesSlide" Target="../notesSlides/notesSlide74.xml"/><Relationship Id="rId29" Type="http://schemas.openxmlformats.org/officeDocument/2006/relationships/image" Target="../media/image197.png"/><Relationship Id="rId24" Type="http://schemas.openxmlformats.org/officeDocument/2006/relationships/customXml" Target="../ink/ink61.xml"/><Relationship Id="rId40" Type="http://schemas.openxmlformats.org/officeDocument/2006/relationships/customXml" Target="../ink/ink69.xml"/><Relationship Id="rId45" Type="http://schemas.openxmlformats.org/officeDocument/2006/relationships/image" Target="../media/image205.png"/><Relationship Id="rId66" Type="http://schemas.openxmlformats.org/officeDocument/2006/relationships/customXml" Target="../ink/ink82.xml"/><Relationship Id="rId87" Type="http://schemas.openxmlformats.org/officeDocument/2006/relationships/image" Target="../media/image226.png"/><Relationship Id="rId61" Type="http://schemas.openxmlformats.org/officeDocument/2006/relationships/image" Target="../media/image213.png"/><Relationship Id="rId82" Type="http://schemas.openxmlformats.org/officeDocument/2006/relationships/customXml" Target="../ink/ink90.xml"/><Relationship Id="rId19" Type="http://schemas.openxmlformats.org/officeDocument/2006/relationships/image" Target="../media/image192.png"/><Relationship Id="rId14" Type="http://schemas.openxmlformats.org/officeDocument/2006/relationships/customXml" Target="../ink/ink56.xml"/><Relationship Id="rId30" Type="http://schemas.openxmlformats.org/officeDocument/2006/relationships/customXml" Target="../ink/ink64.xml"/><Relationship Id="rId35" Type="http://schemas.openxmlformats.org/officeDocument/2006/relationships/image" Target="../media/image200.png"/><Relationship Id="rId56" Type="http://schemas.openxmlformats.org/officeDocument/2006/relationships/customXml" Target="../ink/ink77.xml"/><Relationship Id="rId77" Type="http://schemas.openxmlformats.org/officeDocument/2006/relationships/image" Target="../media/image221.png"/><Relationship Id="rId100" Type="http://schemas.openxmlformats.org/officeDocument/2006/relationships/customXml" Target="../ink/ink99.xml"/><Relationship Id="rId105" Type="http://schemas.openxmlformats.org/officeDocument/2006/relationships/image" Target="../media/image235.png"/><Relationship Id="rId8" Type="http://schemas.openxmlformats.org/officeDocument/2006/relationships/customXml" Target="../ink/ink53.xml"/><Relationship Id="rId51" Type="http://schemas.openxmlformats.org/officeDocument/2006/relationships/image" Target="../media/image208.png"/><Relationship Id="rId72" Type="http://schemas.openxmlformats.org/officeDocument/2006/relationships/customXml" Target="../ink/ink85.xml"/><Relationship Id="rId93" Type="http://schemas.openxmlformats.org/officeDocument/2006/relationships/image" Target="../media/image229.png"/><Relationship Id="rId98" Type="http://schemas.openxmlformats.org/officeDocument/2006/relationships/customXml" Target="../ink/ink98.xml"/><Relationship Id="rId3" Type="http://schemas.openxmlformats.org/officeDocument/2006/relationships/image" Target="../media/image7.jpeg"/><Relationship Id="rId25" Type="http://schemas.openxmlformats.org/officeDocument/2006/relationships/image" Target="../media/image195.png"/><Relationship Id="rId46" Type="http://schemas.openxmlformats.org/officeDocument/2006/relationships/customXml" Target="../ink/ink72.xml"/><Relationship Id="rId67" Type="http://schemas.openxmlformats.org/officeDocument/2006/relationships/image" Target="../media/image216.png"/></Relationships>
</file>

<file path=ppt/slides/_rels/slide86.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customXml" Target="../ink/ink108.xml"/><Relationship Id="rId26" Type="http://schemas.openxmlformats.org/officeDocument/2006/relationships/customXml" Target="../ink/ink112.xml"/><Relationship Id="rId39" Type="http://schemas.openxmlformats.org/officeDocument/2006/relationships/image" Target="../media/image253.png"/><Relationship Id="rId21" Type="http://schemas.openxmlformats.org/officeDocument/2006/relationships/image" Target="../media/image244.png"/><Relationship Id="rId34" Type="http://schemas.openxmlformats.org/officeDocument/2006/relationships/customXml" Target="../ink/ink116.xml"/><Relationship Id="rId42" Type="http://schemas.openxmlformats.org/officeDocument/2006/relationships/customXml" Target="../ink/ink120.xml"/><Relationship Id="rId47" Type="http://schemas.openxmlformats.org/officeDocument/2006/relationships/image" Target="../media/image257.png"/><Relationship Id="rId50" Type="http://schemas.openxmlformats.org/officeDocument/2006/relationships/customXml" Target="../ink/ink124.xml"/><Relationship Id="rId55" Type="http://schemas.openxmlformats.org/officeDocument/2006/relationships/image" Target="../media/image261.png"/><Relationship Id="rId63" Type="http://schemas.openxmlformats.org/officeDocument/2006/relationships/image" Target="../media/image265.png"/><Relationship Id="rId7" Type="http://schemas.openxmlformats.org/officeDocument/2006/relationships/image" Target="../media/image237.png"/><Relationship Id="rId2" Type="http://schemas.openxmlformats.org/officeDocument/2006/relationships/notesSlide" Target="../notesSlides/notesSlide75.xml"/><Relationship Id="rId16" Type="http://schemas.openxmlformats.org/officeDocument/2006/relationships/customXml" Target="../ink/ink107.xml"/><Relationship Id="rId29" Type="http://schemas.openxmlformats.org/officeDocument/2006/relationships/image" Target="../media/image248.png"/><Relationship Id="rId11" Type="http://schemas.openxmlformats.org/officeDocument/2006/relationships/image" Target="../media/image239.png"/><Relationship Id="rId24" Type="http://schemas.openxmlformats.org/officeDocument/2006/relationships/customXml" Target="../ink/ink111.xml"/><Relationship Id="rId32" Type="http://schemas.openxmlformats.org/officeDocument/2006/relationships/customXml" Target="../ink/ink115.xml"/><Relationship Id="rId37" Type="http://schemas.openxmlformats.org/officeDocument/2006/relationships/image" Target="../media/image252.png"/><Relationship Id="rId40" Type="http://schemas.openxmlformats.org/officeDocument/2006/relationships/customXml" Target="../ink/ink119.xml"/><Relationship Id="rId45" Type="http://schemas.openxmlformats.org/officeDocument/2006/relationships/image" Target="../media/image256.png"/><Relationship Id="rId53" Type="http://schemas.openxmlformats.org/officeDocument/2006/relationships/image" Target="../media/image260.png"/><Relationship Id="rId58" Type="http://schemas.openxmlformats.org/officeDocument/2006/relationships/customXml" Target="../ink/ink128.xml"/><Relationship Id="rId5" Type="http://schemas.microsoft.com/office/2007/relationships/hdphoto" Target="../media/hdphoto25.wdp"/><Relationship Id="rId61" Type="http://schemas.openxmlformats.org/officeDocument/2006/relationships/image" Target="../media/image264.png"/><Relationship Id="rId19" Type="http://schemas.openxmlformats.org/officeDocument/2006/relationships/image" Target="../media/image243.png"/><Relationship Id="rId14" Type="http://schemas.openxmlformats.org/officeDocument/2006/relationships/customXml" Target="../ink/ink106.xml"/><Relationship Id="rId22" Type="http://schemas.openxmlformats.org/officeDocument/2006/relationships/customXml" Target="../ink/ink110.xml"/><Relationship Id="rId27" Type="http://schemas.openxmlformats.org/officeDocument/2006/relationships/image" Target="../media/image247.png"/><Relationship Id="rId30" Type="http://schemas.openxmlformats.org/officeDocument/2006/relationships/customXml" Target="../ink/ink114.xml"/><Relationship Id="rId35" Type="http://schemas.openxmlformats.org/officeDocument/2006/relationships/image" Target="../media/image251.png"/><Relationship Id="rId43" Type="http://schemas.openxmlformats.org/officeDocument/2006/relationships/image" Target="../media/image255.png"/><Relationship Id="rId48" Type="http://schemas.openxmlformats.org/officeDocument/2006/relationships/customXml" Target="../ink/ink123.xml"/><Relationship Id="rId56" Type="http://schemas.openxmlformats.org/officeDocument/2006/relationships/customXml" Target="../ink/ink127.xml"/><Relationship Id="rId8" Type="http://schemas.openxmlformats.org/officeDocument/2006/relationships/customXml" Target="../ink/ink103.xml"/><Relationship Id="rId51" Type="http://schemas.openxmlformats.org/officeDocument/2006/relationships/image" Target="../media/image259.png"/><Relationship Id="rId3" Type="http://schemas.openxmlformats.org/officeDocument/2006/relationships/image" Target="../media/image7.jpeg"/><Relationship Id="rId12" Type="http://schemas.openxmlformats.org/officeDocument/2006/relationships/customXml" Target="../ink/ink105.xml"/><Relationship Id="rId17" Type="http://schemas.openxmlformats.org/officeDocument/2006/relationships/image" Target="../media/image242.png"/><Relationship Id="rId25" Type="http://schemas.openxmlformats.org/officeDocument/2006/relationships/image" Target="../media/image246.png"/><Relationship Id="rId33" Type="http://schemas.openxmlformats.org/officeDocument/2006/relationships/image" Target="../media/image250.png"/><Relationship Id="rId38" Type="http://schemas.openxmlformats.org/officeDocument/2006/relationships/customXml" Target="../ink/ink118.xml"/><Relationship Id="rId46" Type="http://schemas.openxmlformats.org/officeDocument/2006/relationships/customXml" Target="../ink/ink122.xml"/><Relationship Id="rId59" Type="http://schemas.openxmlformats.org/officeDocument/2006/relationships/image" Target="../media/image263.png"/><Relationship Id="rId20" Type="http://schemas.openxmlformats.org/officeDocument/2006/relationships/customXml" Target="../ink/ink109.xml"/><Relationship Id="rId41" Type="http://schemas.openxmlformats.org/officeDocument/2006/relationships/image" Target="../media/image254.png"/><Relationship Id="rId54" Type="http://schemas.openxmlformats.org/officeDocument/2006/relationships/customXml" Target="../ink/ink126.xml"/><Relationship Id="rId62" Type="http://schemas.openxmlformats.org/officeDocument/2006/relationships/customXml" Target="../ink/ink130.xml"/><Relationship Id="rId1" Type="http://schemas.openxmlformats.org/officeDocument/2006/relationships/slideLayout" Target="../slideLayouts/slideLayout1.xml"/><Relationship Id="rId6" Type="http://schemas.openxmlformats.org/officeDocument/2006/relationships/customXml" Target="../ink/ink102.xml"/><Relationship Id="rId15" Type="http://schemas.openxmlformats.org/officeDocument/2006/relationships/image" Target="../media/image241.png"/><Relationship Id="rId23" Type="http://schemas.openxmlformats.org/officeDocument/2006/relationships/image" Target="../media/image245.png"/><Relationship Id="rId28" Type="http://schemas.openxmlformats.org/officeDocument/2006/relationships/customXml" Target="../ink/ink113.xml"/><Relationship Id="rId36" Type="http://schemas.openxmlformats.org/officeDocument/2006/relationships/customXml" Target="../ink/ink117.xml"/><Relationship Id="rId49" Type="http://schemas.openxmlformats.org/officeDocument/2006/relationships/image" Target="../media/image258.png"/><Relationship Id="rId57" Type="http://schemas.openxmlformats.org/officeDocument/2006/relationships/image" Target="../media/image262.png"/><Relationship Id="rId10" Type="http://schemas.openxmlformats.org/officeDocument/2006/relationships/customXml" Target="../ink/ink104.xml"/><Relationship Id="rId31" Type="http://schemas.openxmlformats.org/officeDocument/2006/relationships/image" Target="../media/image249.png"/><Relationship Id="rId44" Type="http://schemas.openxmlformats.org/officeDocument/2006/relationships/customXml" Target="../ink/ink121.xml"/><Relationship Id="rId52" Type="http://schemas.openxmlformats.org/officeDocument/2006/relationships/customXml" Target="../ink/ink125.xml"/><Relationship Id="rId60" Type="http://schemas.openxmlformats.org/officeDocument/2006/relationships/customXml" Target="../ink/ink129.xml"/><Relationship Id="rId4" Type="http://schemas.openxmlformats.org/officeDocument/2006/relationships/image" Target="../media/image136.png"/><Relationship Id="rId9" Type="http://schemas.openxmlformats.org/officeDocument/2006/relationships/image" Target="../media/image238.png"/></Relationships>
</file>

<file path=ppt/slides/_rels/slide8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6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customXml" Target="../ink/ink131.xml"/><Relationship Id="rId5" Type="http://schemas.microsoft.com/office/2007/relationships/hdphoto" Target="../media/hdphoto26.wdp"/><Relationship Id="rId4" Type="http://schemas.openxmlformats.org/officeDocument/2006/relationships/image" Target="../media/image160.png"/></Relationships>
</file>

<file path=ppt/slides/_rels/slide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microsoft.com/office/2007/relationships/hdphoto" Target="../media/hdphoto27.wdp"/><Relationship Id="rId4" Type="http://schemas.openxmlformats.org/officeDocument/2006/relationships/image" Target="../media/image179.png"/></Relationships>
</file>

<file path=ppt/slides/_rels/slide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microsoft.com/office/2007/relationships/hdphoto" Target="../media/hdphoto28.wdp"/><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7.jpeg"/><Relationship Id="rId7" Type="http://schemas.openxmlformats.org/officeDocument/2006/relationships/customXml" Target="../ink/ink132.xml"/><Relationship Id="rId12" Type="http://schemas.openxmlformats.org/officeDocument/2006/relationships/image" Target="../media/image27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microsoft.com/office/2007/relationships/hdphoto" Target="../media/hdphoto29.wdp"/><Relationship Id="rId11" Type="http://schemas.openxmlformats.org/officeDocument/2006/relationships/customXml" Target="../ink/ink134.xml"/><Relationship Id="rId5" Type="http://schemas.openxmlformats.org/officeDocument/2006/relationships/image" Target="../media/image185.png"/><Relationship Id="rId10" Type="http://schemas.openxmlformats.org/officeDocument/2006/relationships/image" Target="../media/image272.png"/><Relationship Id="rId4" Type="http://schemas.openxmlformats.org/officeDocument/2006/relationships/image" Target="../media/image269.png"/><Relationship Id="rId9" Type="http://schemas.openxmlformats.org/officeDocument/2006/relationships/customXml" Target="../ink/ink133.xml"/></Relationships>
</file>

<file path=ppt/slides/_rels/slide91.xml.rels><?xml version="1.0" encoding="UTF-8" standalone="yes"?>
<Relationships xmlns="http://schemas.openxmlformats.org/package/2006/relationships"><Relationship Id="rId8" Type="http://schemas.microsoft.com/office/2007/relationships/hdphoto" Target="../media/hdphoto31.wdp"/><Relationship Id="rId13" Type="http://schemas.openxmlformats.org/officeDocument/2006/relationships/customXml" Target="../ink/ink137.xml"/><Relationship Id="rId18" Type="http://schemas.openxmlformats.org/officeDocument/2006/relationships/customXml" Target="../ink/ink140.xml"/><Relationship Id="rId3" Type="http://schemas.openxmlformats.org/officeDocument/2006/relationships/image" Target="../media/image7.jpeg"/><Relationship Id="rId21" Type="http://schemas.openxmlformats.org/officeDocument/2006/relationships/image" Target="../media/image281.png"/><Relationship Id="rId7" Type="http://schemas.openxmlformats.org/officeDocument/2006/relationships/image" Target="../media/image236.png"/><Relationship Id="rId12" Type="http://schemas.openxmlformats.org/officeDocument/2006/relationships/image" Target="../media/image277.png"/><Relationship Id="rId17" Type="http://schemas.openxmlformats.org/officeDocument/2006/relationships/customXml" Target="../ink/ink139.xml"/><Relationship Id="rId2" Type="http://schemas.openxmlformats.org/officeDocument/2006/relationships/notesSlide" Target="../notesSlides/notesSlide80.xml"/><Relationship Id="rId16" Type="http://schemas.openxmlformats.org/officeDocument/2006/relationships/image" Target="../media/image279.png"/><Relationship Id="rId20" Type="http://schemas.openxmlformats.org/officeDocument/2006/relationships/customXml" Target="../ink/ink141.xml"/><Relationship Id="rId1" Type="http://schemas.openxmlformats.org/officeDocument/2006/relationships/slideLayout" Target="../slideLayouts/slideLayout1.xml"/><Relationship Id="rId6" Type="http://schemas.microsoft.com/office/2007/relationships/hdphoto" Target="../media/hdphoto30.wdp"/><Relationship Id="rId11" Type="http://schemas.openxmlformats.org/officeDocument/2006/relationships/customXml" Target="../ink/ink136.xml"/><Relationship Id="rId5" Type="http://schemas.openxmlformats.org/officeDocument/2006/relationships/image" Target="../media/image185.png"/><Relationship Id="rId15" Type="http://schemas.openxmlformats.org/officeDocument/2006/relationships/customXml" Target="../ink/ink138.xml"/><Relationship Id="rId23" Type="http://schemas.openxmlformats.org/officeDocument/2006/relationships/image" Target="../media/image282.png"/><Relationship Id="rId10" Type="http://schemas.openxmlformats.org/officeDocument/2006/relationships/image" Target="../media/image276.png"/><Relationship Id="rId19"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customXml" Target="../ink/ink135.xml"/><Relationship Id="rId14" Type="http://schemas.openxmlformats.org/officeDocument/2006/relationships/image" Target="../media/image278.png"/><Relationship Id="rId22" Type="http://schemas.openxmlformats.org/officeDocument/2006/relationships/customXml" Target="../ink/ink142.xml"/></Relationships>
</file>

<file path=ppt/slides/_rels/slide9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customXml" Target="../ink/ink143.xml"/><Relationship Id="rId3" Type="http://schemas.openxmlformats.org/officeDocument/2006/relationships/image" Target="../media/image7.jpeg"/><Relationship Id="rId7" Type="http://schemas.openxmlformats.org/officeDocument/2006/relationships/image" Target="../media/image28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 Id="rId9" Type="http://schemas.openxmlformats.org/officeDocument/2006/relationships/image" Target="../media/image287.png"/></Relationships>
</file>

<file path=ppt/slides/_rels/slide94.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32.wdp"/><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266.png"/><Relationship Id="rId5" Type="http://schemas.openxmlformats.org/officeDocument/2006/relationships/image" Target="../media/image289.png"/><Relationship Id="rId4" Type="http://schemas.openxmlformats.org/officeDocument/2006/relationships/image" Target="../media/image288.png"/></Relationships>
</file>

<file path=ppt/slides/_rels/slide9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292.png"/><Relationship Id="rId4" Type="http://schemas.openxmlformats.org/officeDocument/2006/relationships/image" Target="../media/image291.png"/></Relationships>
</file>

<file path=ppt/slides/_rels/slide96.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34.wdp"/><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270.png"/><Relationship Id="rId5" Type="http://schemas.microsoft.com/office/2007/relationships/hdphoto" Target="../media/hdphoto33.wdp"/><Relationship Id="rId4" Type="http://schemas.openxmlformats.org/officeDocument/2006/relationships/image" Target="../media/image268.png"/></Relationships>
</file>

<file path=ppt/slides/_rels/slide9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95.png"/></Relationships>
</file>

<file path=ppt/slides/_rels/slide9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99.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36.wdp"/><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90.png"/><Relationship Id="rId5" Type="http://schemas.microsoft.com/office/2007/relationships/hdphoto" Target="../media/hdphoto35.wdp"/><Relationship Id="rId4" Type="http://schemas.openxmlformats.org/officeDocument/2006/relationships/image" Target="../media/image27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Symbol zastępczy obrazu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3325" y="-1564601"/>
            <a:ext cx="24384000" cy="13716000"/>
          </a:xfrm>
        </p:spPr>
      </p:pic>
      <p:sp>
        <p:nvSpPr>
          <p:cNvPr id="4" name="TextBox 3"/>
          <p:cNvSpPr txBox="1"/>
          <p:nvPr/>
        </p:nvSpPr>
        <p:spPr>
          <a:xfrm>
            <a:off x="1076228" y="11277036"/>
            <a:ext cx="19021928" cy="1692771"/>
          </a:xfrm>
          <a:prstGeom prst="rect">
            <a:avLst/>
          </a:prstGeom>
          <a:noFill/>
        </p:spPr>
        <p:txBody>
          <a:bodyPr wrap="square" lIns="0" tIns="0" rIns="0" bIns="0" rtlCol="0">
            <a:spAutoFit/>
          </a:bodyPr>
          <a:lstStyle/>
          <a:p>
            <a:pPr algn="ctr"/>
            <a:r>
              <a:rPr lang="pl-PL" sz="11000" b="1" cap="all" err="1">
                <a:solidFill>
                  <a:schemeClr val="bg1"/>
                </a:solidFill>
                <a:cs typeface="Poppins SemiBold" panose="02000000000000000000" pitchFamily="2" charset="0"/>
              </a:rPr>
              <a:t>numerical</a:t>
            </a:r>
            <a:r>
              <a:rPr lang="pl-PL" sz="11000" b="1" cap="all">
                <a:solidFill>
                  <a:schemeClr val="bg1"/>
                </a:solidFill>
                <a:cs typeface="Poppins SemiBold" panose="02000000000000000000" pitchFamily="2" charset="0"/>
              </a:rPr>
              <a:t> </a:t>
            </a:r>
            <a:r>
              <a:rPr lang="pl-PL" sz="11000" b="1" cap="all" err="1">
                <a:solidFill>
                  <a:schemeClr val="bg1"/>
                </a:solidFill>
                <a:cs typeface="Poppins SemiBold" panose="02000000000000000000" pitchFamily="2" charset="0"/>
              </a:rPr>
              <a:t>Methods</a:t>
            </a:r>
            <a:endParaRPr lang="en-US" sz="11000" b="1" cap="all">
              <a:solidFill>
                <a:schemeClr val="bg1"/>
              </a:solidFill>
              <a:cs typeface="Poppins SemiBold" panose="02000000000000000000" pitchFamily="2" charset="0"/>
            </a:endParaRPr>
          </a:p>
        </p:txBody>
      </p:sp>
      <p:cxnSp>
        <p:nvCxnSpPr>
          <p:cNvPr id="16" name="Straight Connector 6"/>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8" name="Obraz 7"/>
          <p:cNvPicPr>
            <a:picLocks noChangeAspect="1"/>
          </p:cNvPicPr>
          <p:nvPr/>
        </p:nvPicPr>
        <p:blipFill>
          <a:blip r:embed="rId4"/>
          <a:stretch>
            <a:fillRect/>
          </a:stretch>
        </p:blipFill>
        <p:spPr>
          <a:xfrm>
            <a:off x="8578323" y="1692771"/>
            <a:ext cx="2599172" cy="4059950"/>
          </a:xfrm>
          <a:prstGeom prst="rect">
            <a:avLst/>
          </a:prstGeom>
        </p:spPr>
      </p:pic>
      <p:pic>
        <p:nvPicPr>
          <p:cNvPr id="12" name="Obraz 11">
            <a:extLst>
              <a:ext uri="{FF2B5EF4-FFF2-40B4-BE49-F238E27FC236}">
                <a16:creationId xmlns:a16="http://schemas.microsoft.com/office/drawing/2014/main" id="{F987E5B1-62FB-426B-8CA9-D0F5118E16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88761" y="6110727"/>
            <a:ext cx="2551969" cy="405995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26E1881D-A413-C32C-2921-1CF7F1852445}"/>
                  </a:ext>
                </a:extLst>
              </p14:cNvPr>
              <p14:cNvContentPartPr/>
              <p14:nvPr/>
            </p14:nvContentPartPr>
            <p14:xfrm>
              <a:off x="19016132" y="1403842"/>
              <a:ext cx="99485" cy="3521478"/>
            </p14:xfrm>
          </p:contentPart>
        </mc:Choice>
        <mc:Fallback xmlns="">
          <p:pic>
            <p:nvPicPr>
              <p:cNvPr id="2" name="墨迹 1">
                <a:extLst>
                  <a:ext uri="{FF2B5EF4-FFF2-40B4-BE49-F238E27FC236}">
                    <a16:creationId xmlns:a16="http://schemas.microsoft.com/office/drawing/2014/main" id="{26E1881D-A413-C32C-2921-1CF7F1852445}"/>
                  </a:ext>
                </a:extLst>
              </p:cNvPr>
              <p:cNvPicPr/>
              <p:nvPr/>
            </p:nvPicPr>
            <p:blipFill>
              <a:blip r:embed="rId7"/>
              <a:stretch>
                <a:fillRect/>
              </a:stretch>
            </p:blipFill>
            <p:spPr>
              <a:xfrm>
                <a:off x="18998239" y="1385844"/>
                <a:ext cx="134913" cy="35571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767D9FBD-602B-F72B-C741-683292038B11}"/>
                  </a:ext>
                </a:extLst>
              </p14:cNvPr>
              <p14:cNvContentPartPr/>
              <p14:nvPr/>
            </p14:nvContentPartPr>
            <p14:xfrm>
              <a:off x="22993852" y="5457441"/>
              <a:ext cx="413450" cy="2175871"/>
            </p14:xfrm>
          </p:contentPart>
        </mc:Choice>
        <mc:Fallback xmlns="">
          <p:pic>
            <p:nvPicPr>
              <p:cNvPr id="3" name="墨迹 2">
                <a:extLst>
                  <a:ext uri="{FF2B5EF4-FFF2-40B4-BE49-F238E27FC236}">
                    <a16:creationId xmlns:a16="http://schemas.microsoft.com/office/drawing/2014/main" id="{767D9FBD-602B-F72B-C741-683292038B11}"/>
                  </a:ext>
                </a:extLst>
              </p:cNvPr>
              <p:cNvPicPr/>
              <p:nvPr/>
            </p:nvPicPr>
            <p:blipFill>
              <a:blip r:embed="rId9"/>
              <a:stretch>
                <a:fillRect/>
              </a:stretch>
            </p:blipFill>
            <p:spPr>
              <a:xfrm>
                <a:off x="22975876" y="5439444"/>
                <a:ext cx="449043" cy="22115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C576C051-6BF4-62AD-61AD-5F324B68A5F0}"/>
                  </a:ext>
                </a:extLst>
              </p14:cNvPr>
              <p14:cNvContentPartPr/>
              <p14:nvPr/>
            </p14:nvContentPartPr>
            <p14:xfrm>
              <a:off x="22781837" y="4130240"/>
              <a:ext cx="704566" cy="2743518"/>
            </p14:xfrm>
          </p:contentPart>
        </mc:Choice>
        <mc:Fallback xmlns="">
          <p:pic>
            <p:nvPicPr>
              <p:cNvPr id="5" name="墨迹 4">
                <a:extLst>
                  <a:ext uri="{FF2B5EF4-FFF2-40B4-BE49-F238E27FC236}">
                    <a16:creationId xmlns:a16="http://schemas.microsoft.com/office/drawing/2014/main" id="{C576C051-6BF4-62AD-61AD-5F324B68A5F0}"/>
                  </a:ext>
                </a:extLst>
              </p:cNvPr>
              <p:cNvPicPr/>
              <p:nvPr/>
            </p:nvPicPr>
            <p:blipFill>
              <a:blip r:embed="rId11"/>
              <a:stretch>
                <a:fillRect/>
              </a:stretch>
            </p:blipFill>
            <p:spPr>
              <a:xfrm>
                <a:off x="22763845" y="4112240"/>
                <a:ext cx="740190" cy="2779157"/>
              </a:xfrm>
              <a:prstGeom prst="rect">
                <a:avLst/>
              </a:prstGeom>
            </p:spPr>
          </p:pic>
        </mc:Fallback>
      </mc:AlternateContent>
    </p:spTree>
    <p:extLst>
      <p:ext uri="{BB962C8B-B14F-4D97-AF65-F5344CB8AC3E}">
        <p14:creationId xmlns:p14="http://schemas.microsoft.com/office/powerpoint/2010/main" val="1906383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7478970"/>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Application of interpolation:</a:t>
                </a:r>
                <a:endParaRPr lang="pl-PL" sz="5400">
                  <a:solidFill>
                    <a:schemeClr val="accent1"/>
                  </a:solidFill>
                  <a:cs typeface="Poppins SemiBold" panose="02000000000000000000" pitchFamily="2" charset="0"/>
                </a:endParaRPr>
              </a:p>
              <a:p>
                <a:endParaRPr lang="pl-PL"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when there is a need to find the value of a function for a larger number of points (e.g. measurement points)</a:t>
                </a:r>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than only those available,</a:t>
                </a:r>
                <a:endParaRPr lang="pl-PL" sz="5400">
                  <a:solidFill>
                    <a:schemeClr val="accent1"/>
                  </a:solidFill>
                  <a:cs typeface="Poppins SemiBold" panose="02000000000000000000" pitchFamily="2" charset="0"/>
                </a:endParaRPr>
              </a:p>
              <a:p>
                <a:endParaRPr lang="pl-PL"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the analytical form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𝑥</m:t>
                    </m:r>
                    <m:r>
                      <a:rPr lang="en-US" sz="5400" i="1" dirty="0" smtClean="0">
                        <a:solidFill>
                          <a:schemeClr val="accent1"/>
                        </a:solidFill>
                        <a:latin typeface="Cambria Math" panose="02040503050406030204" pitchFamily="18" charset="0"/>
                        <a:cs typeface="Poppins SemiBold" panose="02000000000000000000" pitchFamily="2" charset="0"/>
                      </a:rPr>
                      <m:t>)</m:t>
                    </m:r>
                  </m:oMath>
                </a14:m>
                <a:r>
                  <a:rPr lang="en-US" sz="5400">
                    <a:solidFill>
                      <a:schemeClr val="accent1"/>
                    </a:solidFill>
                    <a:cs typeface="Poppins SemiBold" panose="02000000000000000000" pitchFamily="2" charset="0"/>
                  </a:rPr>
                  <a:t> is known, but for various reasons it is inconvenient for calculations (e.g. in real time)</a:t>
                </a:r>
                <a:endParaRPr lang="pl-PL" sz="5400">
                  <a:solidFill>
                    <a:schemeClr val="accent1"/>
                  </a:solidFill>
                  <a:cs typeface="Poppins SemiBold" panose="02000000000000000000" pitchFamily="2" charset="0"/>
                </a:endParaRPr>
              </a:p>
              <a:p>
                <a:endParaRPr lang="en-US"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scaling, transformation of signals (e.g. images).</a:t>
                </a:r>
                <a:endParaRPr lang="pl-PL" sz="54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2" y="4151702"/>
                <a:ext cx="19941268" cy="7478970"/>
              </a:xfrm>
              <a:prstGeom prst="rect">
                <a:avLst/>
              </a:prstGeom>
              <a:blipFill>
                <a:blip r:embed="rId4"/>
                <a:stretch>
                  <a:fillRect l="-2109" t="-2852" r="-2262" b="-4645"/>
                </a:stretch>
              </a:blipFill>
            </p:spPr>
            <p:txBody>
              <a:bodyPr/>
              <a:lstStyle/>
              <a:p>
                <a:r>
                  <a:rPr lang="en-US">
                    <a:noFill/>
                  </a:rPr>
                  <a:t> </a:t>
                </a:r>
              </a:p>
            </p:txBody>
          </p:sp>
        </mc:Fallback>
      </mc:AlternateContent>
    </p:spTree>
    <p:extLst>
      <p:ext uri="{BB962C8B-B14F-4D97-AF65-F5344CB8AC3E}">
        <p14:creationId xmlns:p14="http://schemas.microsoft.com/office/powerpoint/2010/main" val="2952696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pole tekstowe 1">
            <a:extLst>
              <a:ext uri="{FF2B5EF4-FFF2-40B4-BE49-F238E27FC236}">
                <a16:creationId xmlns:a16="http://schemas.microsoft.com/office/drawing/2014/main" id="{71546811-1DDE-D393-157B-BAE59BBAA053}"/>
              </a:ext>
            </a:extLst>
          </p:cNvPr>
          <p:cNvSpPr txBox="1"/>
          <p:nvPr/>
        </p:nvSpPr>
        <p:spPr>
          <a:xfrm>
            <a:off x="1674813" y="1359091"/>
            <a:ext cx="21734001" cy="1015663"/>
          </a:xfrm>
          <a:prstGeom prst="rect">
            <a:avLst/>
          </a:prstGeom>
          <a:noFill/>
        </p:spPr>
        <p:txBody>
          <a:bodyPr wrap="square">
            <a:spAutoFit/>
          </a:bodyPr>
          <a:lstStyle/>
          <a:p>
            <a:r>
              <a:rPr lang="en-US" sz="6000"/>
              <a:t>The same can be done for backward differences.</a:t>
            </a:r>
            <a:endParaRPr lang="pl-PL" sz="6000"/>
          </a:p>
        </p:txBody>
      </p:sp>
      <p:pic>
        <p:nvPicPr>
          <p:cNvPr id="4" name="Obraz 3">
            <a:extLst>
              <a:ext uri="{FF2B5EF4-FFF2-40B4-BE49-F238E27FC236}">
                <a16:creationId xmlns:a16="http://schemas.microsoft.com/office/drawing/2014/main" id="{582C09F9-FDB8-3ED2-AA3A-7EFC76CD8B3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460833" y="3135631"/>
            <a:ext cx="23462334" cy="2497784"/>
          </a:xfrm>
          <a:prstGeom prst="rect">
            <a:avLst/>
          </a:prstGeom>
        </p:spPr>
      </p:pic>
    </p:spTree>
    <p:extLst>
      <p:ext uri="{BB962C8B-B14F-4D97-AF65-F5344CB8AC3E}">
        <p14:creationId xmlns:p14="http://schemas.microsoft.com/office/powerpoint/2010/main" val="643068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71546811-1DDE-D393-157B-BAE59BBAA053}"/>
              </a:ext>
            </a:extLst>
          </p:cNvPr>
          <p:cNvSpPr txBox="1"/>
          <p:nvPr/>
        </p:nvSpPr>
        <p:spPr>
          <a:xfrm>
            <a:off x="1932938" y="1244369"/>
            <a:ext cx="21734001" cy="1015663"/>
          </a:xfrm>
          <a:prstGeom prst="rect">
            <a:avLst/>
          </a:prstGeom>
          <a:noFill/>
        </p:spPr>
        <p:txBody>
          <a:bodyPr wrap="square">
            <a:spAutoFit/>
          </a:bodyPr>
          <a:lstStyle/>
          <a:p>
            <a:r>
              <a:rPr lang="en-US" sz="6000"/>
              <a:t>Error for Newton's formulas:</a:t>
            </a:r>
            <a:endParaRPr lang="pl-PL" sz="6000"/>
          </a:p>
        </p:txBody>
      </p:sp>
      <p:pic>
        <p:nvPicPr>
          <p:cNvPr id="7" name="Obraz 6">
            <a:extLst>
              <a:ext uri="{FF2B5EF4-FFF2-40B4-BE49-F238E27FC236}">
                <a16:creationId xmlns:a16="http://schemas.microsoft.com/office/drawing/2014/main" id="{3565205E-F60E-4440-3124-A8559403381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2070" t="1668"/>
          <a:stretch/>
        </p:blipFill>
        <p:spPr>
          <a:xfrm>
            <a:off x="5331795" y="4227565"/>
            <a:ext cx="14925133" cy="5260869"/>
          </a:xfrm>
          <a:prstGeom prst="rect">
            <a:avLst/>
          </a:prstGeom>
        </p:spPr>
      </p:pic>
      <p:sp>
        <p:nvSpPr>
          <p:cNvPr id="8" name="pole tekstowe 7">
            <a:extLst>
              <a:ext uri="{FF2B5EF4-FFF2-40B4-BE49-F238E27FC236}">
                <a16:creationId xmlns:a16="http://schemas.microsoft.com/office/drawing/2014/main" id="{DFEA956A-131F-B88A-238A-D89E5BC24E89}"/>
              </a:ext>
            </a:extLst>
          </p:cNvPr>
          <p:cNvSpPr txBox="1"/>
          <p:nvPr/>
        </p:nvSpPr>
        <p:spPr>
          <a:xfrm>
            <a:off x="1927360" y="3211902"/>
            <a:ext cx="21734001" cy="1015663"/>
          </a:xfrm>
          <a:prstGeom prst="rect">
            <a:avLst/>
          </a:prstGeom>
          <a:noFill/>
        </p:spPr>
        <p:txBody>
          <a:bodyPr wrap="square">
            <a:spAutoFit/>
          </a:bodyPr>
          <a:lstStyle/>
          <a:p>
            <a:r>
              <a:rPr lang="en-US" sz="6000"/>
              <a:t>For the progressive difference</a:t>
            </a:r>
            <a:endParaRPr lang="pl-PL" sz="6000"/>
          </a:p>
        </p:txBody>
      </p:sp>
      <p:sp>
        <p:nvSpPr>
          <p:cNvPr id="9" name="pole tekstowe 8">
            <a:extLst>
              <a:ext uri="{FF2B5EF4-FFF2-40B4-BE49-F238E27FC236}">
                <a16:creationId xmlns:a16="http://schemas.microsoft.com/office/drawing/2014/main" id="{8E7CA354-8949-8A9C-21FA-15E63B4365CB}"/>
              </a:ext>
            </a:extLst>
          </p:cNvPr>
          <p:cNvSpPr txBox="1"/>
          <p:nvPr/>
        </p:nvSpPr>
        <p:spPr>
          <a:xfrm>
            <a:off x="1674813" y="9573679"/>
            <a:ext cx="21734001" cy="1015663"/>
          </a:xfrm>
          <a:prstGeom prst="rect">
            <a:avLst/>
          </a:prstGeom>
          <a:noFill/>
        </p:spPr>
        <p:txBody>
          <a:bodyPr wrap="square">
            <a:spAutoFit/>
          </a:bodyPr>
          <a:lstStyle/>
          <a:p>
            <a:r>
              <a:rPr lang="en-US" sz="6000"/>
              <a:t>For the backward difference</a:t>
            </a:r>
            <a:endParaRPr lang="pl-PL" sz="6000"/>
          </a:p>
        </p:txBody>
      </p:sp>
    </p:spTree>
    <p:extLst>
      <p:ext uri="{BB962C8B-B14F-4D97-AF65-F5344CB8AC3E}">
        <p14:creationId xmlns:p14="http://schemas.microsoft.com/office/powerpoint/2010/main" val="4037714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pole tekstowe 1">
            <a:extLst>
              <a:ext uri="{FF2B5EF4-FFF2-40B4-BE49-F238E27FC236}">
                <a16:creationId xmlns:a16="http://schemas.microsoft.com/office/drawing/2014/main" id="{71546811-1DDE-D393-157B-BAE59BBAA053}"/>
              </a:ext>
            </a:extLst>
          </p:cNvPr>
          <p:cNvSpPr txBox="1"/>
          <p:nvPr/>
        </p:nvSpPr>
        <p:spPr>
          <a:xfrm>
            <a:off x="1674813" y="1359091"/>
            <a:ext cx="21734001" cy="1015663"/>
          </a:xfrm>
          <a:prstGeom prst="rect">
            <a:avLst/>
          </a:prstGeom>
          <a:noFill/>
        </p:spPr>
        <p:txBody>
          <a:bodyPr wrap="square">
            <a:spAutoFit/>
          </a:bodyPr>
          <a:lstStyle/>
          <a:p>
            <a:r>
              <a:rPr lang="en-US" sz="6000"/>
              <a:t>Formulas with central differences.</a:t>
            </a:r>
            <a:endParaRPr lang="pl-PL" sz="6000"/>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DFEA956A-131F-B88A-238A-D89E5BC24E89}"/>
                  </a:ext>
                </a:extLst>
              </p:cNvPr>
              <p:cNvSpPr txBox="1"/>
              <p:nvPr/>
            </p:nvSpPr>
            <p:spPr>
              <a:xfrm>
                <a:off x="1927360" y="3211902"/>
                <a:ext cx="21734001" cy="1015663"/>
              </a:xfrm>
              <a:prstGeom prst="rect">
                <a:avLst/>
              </a:prstGeom>
              <a:noFill/>
            </p:spPr>
            <p:txBody>
              <a:bodyPr wrap="square">
                <a:spAutoFit/>
              </a:bodyPr>
              <a:lstStyle/>
              <a:p>
                <a:r>
                  <a:rPr lang="en-US" sz="6000"/>
                  <a:t>Stirling's formula for </a:t>
                </a:r>
                <a14:m>
                  <m:oMath xmlns:m="http://schemas.openxmlformats.org/officeDocument/2006/math">
                    <m:r>
                      <a:rPr lang="en-US" sz="6000" i="1" dirty="0" smtClean="0">
                        <a:latin typeface="Cambria Math" panose="02040503050406030204" pitchFamily="18" charset="0"/>
                      </a:rPr>
                      <m:t>𝑢</m:t>
                    </m:r>
                    <m:r>
                      <a:rPr lang="en-US" sz="6000" i="1" dirty="0" smtClean="0">
                        <a:latin typeface="Cambria Math" panose="02040503050406030204" pitchFamily="18" charset="0"/>
                      </a:rPr>
                      <m:t>≤0.25</m:t>
                    </m:r>
                  </m:oMath>
                </a14:m>
                <a:endParaRPr lang="pl-PL" sz="6000"/>
              </a:p>
            </p:txBody>
          </p:sp>
        </mc:Choice>
        <mc:Fallback xmlns="">
          <p:sp>
            <p:nvSpPr>
              <p:cNvPr id="8" name="pole tekstowe 7">
                <a:extLst>
                  <a:ext uri="{FF2B5EF4-FFF2-40B4-BE49-F238E27FC236}">
                    <a16:creationId xmlns:a16="http://schemas.microsoft.com/office/drawing/2014/main" id="{DFEA956A-131F-B88A-238A-D89E5BC24E89}"/>
                  </a:ext>
                </a:extLst>
              </p:cNvPr>
              <p:cNvSpPr txBox="1">
                <a:spLocks noRot="1" noChangeAspect="1" noMove="1" noResize="1" noEditPoints="1" noAdjustHandles="1" noChangeArrowheads="1" noChangeShapeType="1" noTextEdit="1"/>
              </p:cNvSpPr>
              <p:nvPr/>
            </p:nvSpPr>
            <p:spPr>
              <a:xfrm>
                <a:off x="1927360" y="3211902"/>
                <a:ext cx="21734001" cy="1015663"/>
              </a:xfrm>
              <a:prstGeom prst="rect">
                <a:avLst/>
              </a:prstGeom>
              <a:blipFill>
                <a:blip r:embed="rId4"/>
                <a:stretch>
                  <a:fillRect l="-1683" t="-18675" b="-40361"/>
                </a:stretch>
              </a:blipFill>
            </p:spPr>
            <p:txBody>
              <a:bodyPr/>
              <a:lstStyle/>
              <a:p>
                <a:r>
                  <a:rPr lang="en-US">
                    <a:noFill/>
                  </a:rPr>
                  <a:t> </a:t>
                </a:r>
              </a:p>
            </p:txBody>
          </p:sp>
        </mc:Fallback>
      </mc:AlternateContent>
      <p:pic>
        <p:nvPicPr>
          <p:cNvPr id="6" name="Obraz 5">
            <a:extLst>
              <a:ext uri="{FF2B5EF4-FFF2-40B4-BE49-F238E27FC236}">
                <a16:creationId xmlns:a16="http://schemas.microsoft.com/office/drawing/2014/main" id="{65B36A8D-31CD-DAC4-2A07-9DD546EF6A2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1674813" y="4417360"/>
            <a:ext cx="20649720" cy="2440640"/>
          </a:xfrm>
          <a:prstGeom prst="rect">
            <a:avLst/>
          </a:prstGeom>
        </p:spPr>
      </p:pic>
      <p:pic>
        <p:nvPicPr>
          <p:cNvPr id="11" name="Obraz 10">
            <a:extLst>
              <a:ext uri="{FF2B5EF4-FFF2-40B4-BE49-F238E27FC236}">
                <a16:creationId xmlns:a16="http://schemas.microsoft.com/office/drawing/2014/main" id="{82919182-5420-49BE-0438-A7B5F172BAC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7453449" y="8139728"/>
            <a:ext cx="8535852" cy="2466528"/>
          </a:xfrm>
          <a:prstGeom prst="rect">
            <a:avLst/>
          </a:prstGeom>
        </p:spPr>
      </p:pic>
    </p:spTree>
    <p:extLst>
      <p:ext uri="{BB962C8B-B14F-4D97-AF65-F5344CB8AC3E}">
        <p14:creationId xmlns:p14="http://schemas.microsoft.com/office/powerpoint/2010/main" val="1279355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pole tekstowe 1">
            <a:extLst>
              <a:ext uri="{FF2B5EF4-FFF2-40B4-BE49-F238E27FC236}">
                <a16:creationId xmlns:a16="http://schemas.microsoft.com/office/drawing/2014/main" id="{71546811-1DDE-D393-157B-BAE59BBAA053}"/>
              </a:ext>
            </a:extLst>
          </p:cNvPr>
          <p:cNvSpPr txBox="1"/>
          <p:nvPr/>
        </p:nvSpPr>
        <p:spPr>
          <a:xfrm>
            <a:off x="1674813" y="1359091"/>
            <a:ext cx="21734001" cy="1015663"/>
          </a:xfrm>
          <a:prstGeom prst="rect">
            <a:avLst/>
          </a:prstGeom>
          <a:noFill/>
        </p:spPr>
        <p:txBody>
          <a:bodyPr wrap="square">
            <a:spAutoFit/>
          </a:bodyPr>
          <a:lstStyle/>
          <a:p>
            <a:r>
              <a:rPr lang="en-US" sz="6000"/>
              <a:t>Formulas with central differences.</a:t>
            </a:r>
            <a:endParaRPr lang="pl-PL" sz="6000"/>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DFEA956A-131F-B88A-238A-D89E5BC24E89}"/>
                  </a:ext>
                </a:extLst>
              </p:cNvPr>
              <p:cNvSpPr txBox="1"/>
              <p:nvPr/>
            </p:nvSpPr>
            <p:spPr>
              <a:xfrm>
                <a:off x="1927360" y="3211902"/>
                <a:ext cx="21734001" cy="1015663"/>
              </a:xfrm>
              <a:prstGeom prst="rect">
                <a:avLst/>
              </a:prstGeom>
              <a:noFill/>
            </p:spPr>
            <p:txBody>
              <a:bodyPr wrap="square">
                <a:spAutoFit/>
              </a:bodyPr>
              <a:lstStyle/>
              <a:p>
                <a:r>
                  <a:rPr lang="pl-PL" sz="6000"/>
                  <a:t>Bessel</a:t>
                </a:r>
                <a:r>
                  <a:rPr lang="en-US" sz="6000"/>
                  <a:t>'s formula for </a:t>
                </a:r>
                <a14:m>
                  <m:oMath xmlns:m="http://schemas.openxmlformats.org/officeDocument/2006/math">
                    <m:r>
                      <a:rPr lang="pl-PL" sz="6000" b="0" i="0" dirty="0" smtClean="0">
                        <a:latin typeface="Cambria Math" panose="02040503050406030204" pitchFamily="18" charset="0"/>
                      </a:rPr>
                      <m:t>0.25≤ </m:t>
                    </m:r>
                    <m:r>
                      <a:rPr lang="en-US" sz="6000" i="1" dirty="0" smtClean="0">
                        <a:latin typeface="Cambria Math" panose="02040503050406030204" pitchFamily="18" charset="0"/>
                      </a:rPr>
                      <m:t>𝑢</m:t>
                    </m:r>
                    <m:r>
                      <a:rPr lang="en-US" sz="6000" i="1" dirty="0" smtClean="0">
                        <a:latin typeface="Cambria Math" panose="02040503050406030204" pitchFamily="18" charset="0"/>
                      </a:rPr>
                      <m:t>≤0.75</m:t>
                    </m:r>
                  </m:oMath>
                </a14:m>
                <a:endParaRPr lang="pl-PL" sz="6000"/>
              </a:p>
            </p:txBody>
          </p:sp>
        </mc:Choice>
        <mc:Fallback xmlns="">
          <p:sp>
            <p:nvSpPr>
              <p:cNvPr id="8" name="pole tekstowe 7">
                <a:extLst>
                  <a:ext uri="{FF2B5EF4-FFF2-40B4-BE49-F238E27FC236}">
                    <a16:creationId xmlns:a16="http://schemas.microsoft.com/office/drawing/2014/main" id="{DFEA956A-131F-B88A-238A-D89E5BC24E89}"/>
                  </a:ext>
                </a:extLst>
              </p:cNvPr>
              <p:cNvSpPr txBox="1">
                <a:spLocks noRot="1" noChangeAspect="1" noMove="1" noResize="1" noEditPoints="1" noAdjustHandles="1" noChangeArrowheads="1" noChangeShapeType="1" noTextEdit="1"/>
              </p:cNvSpPr>
              <p:nvPr/>
            </p:nvSpPr>
            <p:spPr>
              <a:xfrm>
                <a:off x="1927360" y="3211902"/>
                <a:ext cx="21734001" cy="1015663"/>
              </a:xfrm>
              <a:prstGeom prst="rect">
                <a:avLst/>
              </a:prstGeom>
              <a:blipFill>
                <a:blip r:embed="rId4"/>
                <a:stretch>
                  <a:fillRect l="-1683" t="-18675" b="-40361"/>
                </a:stretch>
              </a:blipFill>
            </p:spPr>
            <p:txBody>
              <a:bodyPr/>
              <a:lstStyle/>
              <a:p>
                <a:r>
                  <a:rPr lang="en-US">
                    <a:noFill/>
                  </a:rPr>
                  <a:t> </a:t>
                </a:r>
              </a:p>
            </p:txBody>
          </p:sp>
        </mc:Fallback>
      </mc:AlternateContent>
      <p:pic>
        <p:nvPicPr>
          <p:cNvPr id="4" name="Obraz 3">
            <a:extLst>
              <a:ext uri="{FF2B5EF4-FFF2-40B4-BE49-F238E27FC236}">
                <a16:creationId xmlns:a16="http://schemas.microsoft.com/office/drawing/2014/main" id="{59B5F301-8B87-2E3A-0D07-9320D4E67CD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2687818" y="4185296"/>
            <a:ext cx="19008364" cy="4379669"/>
          </a:xfrm>
          <a:prstGeom prst="rect">
            <a:avLst/>
          </a:prstGeom>
        </p:spPr>
      </p:pic>
      <p:pic>
        <p:nvPicPr>
          <p:cNvPr id="7" name="Obraz 6">
            <a:extLst>
              <a:ext uri="{FF2B5EF4-FFF2-40B4-BE49-F238E27FC236}">
                <a16:creationId xmlns:a16="http://schemas.microsoft.com/office/drawing/2014/main" id="{2E985368-0798-8C6A-CC0E-ADDD5536A78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7067020" y="9222420"/>
            <a:ext cx="9512215" cy="2563356"/>
          </a:xfrm>
          <a:prstGeom prst="rect">
            <a:avLst/>
          </a:prstGeom>
        </p:spPr>
      </p:pic>
      <p:sp>
        <p:nvSpPr>
          <p:cNvPr id="9" name="Prostokąt 8">
            <a:extLst>
              <a:ext uri="{FF2B5EF4-FFF2-40B4-BE49-F238E27FC236}">
                <a16:creationId xmlns:a16="http://schemas.microsoft.com/office/drawing/2014/main" id="{3CB53B6D-5F29-CE2F-C02E-AFF5BEE6C20C}"/>
              </a:ext>
            </a:extLst>
          </p:cNvPr>
          <p:cNvSpPr/>
          <p:nvPr/>
        </p:nvSpPr>
        <p:spPr>
          <a:xfrm>
            <a:off x="17403097" y="7462684"/>
            <a:ext cx="3569109" cy="1759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59342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71546811-1DDE-D393-157B-BAE59BBAA053}"/>
                  </a:ext>
                </a:extLst>
              </p:cNvPr>
              <p:cNvSpPr txBox="1"/>
              <p:nvPr/>
            </p:nvSpPr>
            <p:spPr>
              <a:xfrm>
                <a:off x="1674813" y="649775"/>
                <a:ext cx="21734001" cy="1015663"/>
              </a:xfrm>
              <a:prstGeom prst="rect">
                <a:avLst/>
              </a:prstGeom>
              <a:noFill/>
            </p:spPr>
            <p:txBody>
              <a:bodyPr wrap="square">
                <a:spAutoFit/>
              </a:bodyPr>
              <a:lstStyle/>
              <a:p>
                <a:r>
                  <a:rPr lang="en-US" sz="6000"/>
                  <a:t>Let's try to make an example</a:t>
                </a:r>
                <a:r>
                  <a:rPr lang="pl-PL" sz="6000"/>
                  <a:t> </a:t>
                </a:r>
                <a:r>
                  <a:rPr lang="pl-PL" sz="6000" err="1"/>
                  <a:t>base</a:t>
                </a:r>
                <a:r>
                  <a:rPr lang="pl-PL" sz="6000"/>
                  <a:t> on </a:t>
                </a:r>
                <a14:m>
                  <m:oMath xmlns:m="http://schemas.openxmlformats.org/officeDocument/2006/math">
                    <m:r>
                      <a:rPr lang="pl-PL" sz="6000" i="1" smtClean="0">
                        <a:latin typeface="Cambria Math" panose="02040503050406030204" pitchFamily="18" charset="0"/>
                        <a:ea typeface="Cambria Math" panose="02040503050406030204" pitchFamily="18" charset="0"/>
                      </a:rPr>
                      <m:t>∆</m:t>
                    </m:r>
                  </m:oMath>
                </a14:m>
                <a:r>
                  <a:rPr lang="en-US" sz="6000"/>
                  <a:t>:</a:t>
                </a:r>
                <a:endParaRPr lang="pl-PL" sz="6000"/>
              </a:p>
            </p:txBody>
          </p:sp>
        </mc:Choice>
        <mc:Fallback xmlns="">
          <p:sp>
            <p:nvSpPr>
              <p:cNvPr id="2" name="pole tekstowe 1">
                <a:extLst>
                  <a:ext uri="{FF2B5EF4-FFF2-40B4-BE49-F238E27FC236}">
                    <a16:creationId xmlns:a16="http://schemas.microsoft.com/office/drawing/2014/main" id="{71546811-1DDE-D393-157B-BAE59BBAA053}"/>
                  </a:ext>
                </a:extLst>
              </p:cNvPr>
              <p:cNvSpPr txBox="1">
                <a:spLocks noRot="1" noChangeAspect="1" noMove="1" noResize="1" noEditPoints="1" noAdjustHandles="1" noChangeArrowheads="1" noChangeShapeType="1" noTextEdit="1"/>
              </p:cNvSpPr>
              <p:nvPr/>
            </p:nvSpPr>
            <p:spPr>
              <a:xfrm>
                <a:off x="1674813" y="649775"/>
                <a:ext cx="21734001" cy="1015663"/>
              </a:xfrm>
              <a:prstGeom prst="rect">
                <a:avLst/>
              </a:prstGeom>
              <a:blipFill>
                <a:blip r:embed="rId4"/>
                <a:stretch>
                  <a:fillRect l="-1711" t="-18675" b="-40361"/>
                </a:stretch>
              </a:blipFill>
            </p:spPr>
            <p:txBody>
              <a:bodyPr/>
              <a:lstStyle/>
              <a:p>
                <a:r>
                  <a:rPr lang="en-US">
                    <a:noFill/>
                  </a:rPr>
                  <a:t> </a:t>
                </a:r>
              </a:p>
            </p:txBody>
          </p:sp>
        </mc:Fallback>
      </mc:AlternateContent>
      <p:pic>
        <p:nvPicPr>
          <p:cNvPr id="5" name="Obraz 4">
            <a:extLst>
              <a:ext uri="{FF2B5EF4-FFF2-40B4-BE49-F238E27FC236}">
                <a16:creationId xmlns:a16="http://schemas.microsoft.com/office/drawing/2014/main" id="{C9CED51E-4F7A-F2FC-2A6F-3E8DF447FF3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2023990" y="1830511"/>
            <a:ext cx="2967897" cy="4107743"/>
          </a:xfrm>
          <a:prstGeom prst="rect">
            <a:avLst/>
          </a:prstGeom>
        </p:spPr>
      </p:pic>
      <p:pic>
        <p:nvPicPr>
          <p:cNvPr id="10" name="Obraz 9">
            <a:extLst>
              <a:ext uri="{FF2B5EF4-FFF2-40B4-BE49-F238E27FC236}">
                <a16:creationId xmlns:a16="http://schemas.microsoft.com/office/drawing/2014/main" id="{A0D17C46-C47E-9DA3-B4A0-B3C8B6969CB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14539048" y="2750257"/>
            <a:ext cx="8087201" cy="3077429"/>
          </a:xfrm>
          <a:prstGeom prst="rect">
            <a:avLst/>
          </a:prstGeom>
        </p:spPr>
      </p:pic>
      <p:pic>
        <p:nvPicPr>
          <p:cNvPr id="12" name="Obraz 11">
            <a:extLst>
              <a:ext uri="{FF2B5EF4-FFF2-40B4-BE49-F238E27FC236}">
                <a16:creationId xmlns:a16="http://schemas.microsoft.com/office/drawing/2014/main" id="{49EC77CE-2C45-E7D3-AE14-744ECAA8F85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5384126" y="1804175"/>
            <a:ext cx="4622371" cy="4969591"/>
          </a:xfrm>
          <a:prstGeom prst="rect">
            <a:avLst/>
          </a:prstGeom>
        </p:spPr>
      </p:pic>
      <p:pic>
        <p:nvPicPr>
          <p:cNvPr id="17" name="Obraz 16">
            <a:extLst>
              <a:ext uri="{FF2B5EF4-FFF2-40B4-BE49-F238E27FC236}">
                <a16:creationId xmlns:a16="http://schemas.microsoft.com/office/drawing/2014/main" id="{0BA806DD-F672-FC2A-FFB3-8985BA50638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Lst>
          </a:blip>
          <a:stretch>
            <a:fillRect/>
          </a:stretch>
        </p:blipFill>
        <p:spPr>
          <a:xfrm>
            <a:off x="8885452" y="5302106"/>
            <a:ext cx="12929606" cy="6319623"/>
          </a:xfrm>
          <a:prstGeom prst="rect">
            <a:avLst/>
          </a:prstGeom>
        </p:spPr>
      </p:pic>
      <p:sp>
        <p:nvSpPr>
          <p:cNvPr id="18" name="Prostokąt 17">
            <a:extLst>
              <a:ext uri="{FF2B5EF4-FFF2-40B4-BE49-F238E27FC236}">
                <a16:creationId xmlns:a16="http://schemas.microsoft.com/office/drawing/2014/main" id="{362D0AA2-CEC9-15E2-9166-BFEC324FEC91}"/>
              </a:ext>
            </a:extLst>
          </p:cNvPr>
          <p:cNvSpPr/>
          <p:nvPr/>
        </p:nvSpPr>
        <p:spPr>
          <a:xfrm>
            <a:off x="15603793" y="10323871"/>
            <a:ext cx="1209368" cy="85540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mc:AlternateContent xmlns:mc="http://schemas.openxmlformats.org/markup-compatibility/2006" xmlns:p14="http://schemas.microsoft.com/office/powerpoint/2010/main">
        <mc:Choice Requires="p14">
          <p:contentPart p14:bwMode="auto" r:id="rId13">
            <p14:nvContentPartPr>
              <p14:cNvPr id="4" name="Pismo odręczne 3">
                <a:extLst>
                  <a:ext uri="{FF2B5EF4-FFF2-40B4-BE49-F238E27FC236}">
                    <a16:creationId xmlns:a16="http://schemas.microsoft.com/office/drawing/2014/main" id="{A618967F-8236-46CB-FD6A-062DD9359ED7}"/>
                  </a:ext>
                </a:extLst>
              </p14:cNvPr>
              <p14:cNvContentPartPr/>
              <p14:nvPr/>
            </p14:nvContentPartPr>
            <p14:xfrm>
              <a:off x="10621080" y="10217520"/>
              <a:ext cx="3779280" cy="1570680"/>
            </p14:xfrm>
          </p:contentPart>
        </mc:Choice>
        <mc:Fallback xmlns="">
          <p:pic>
            <p:nvPicPr>
              <p:cNvPr id="4" name="Pismo odręczne 3">
                <a:extLst>
                  <a:ext uri="{FF2B5EF4-FFF2-40B4-BE49-F238E27FC236}">
                    <a16:creationId xmlns:a16="http://schemas.microsoft.com/office/drawing/2014/main" id="{A618967F-8236-46CB-FD6A-062DD9359ED7}"/>
                  </a:ext>
                </a:extLst>
              </p:cNvPr>
              <p:cNvPicPr/>
              <p:nvPr/>
            </p:nvPicPr>
            <p:blipFill>
              <a:blip r:embed="rId14"/>
              <a:stretch>
                <a:fillRect/>
              </a:stretch>
            </p:blipFill>
            <p:spPr>
              <a:xfrm>
                <a:off x="10605240" y="10154160"/>
                <a:ext cx="3810600" cy="1697400"/>
              </a:xfrm>
              <a:prstGeom prst="rect">
                <a:avLst/>
              </a:prstGeom>
            </p:spPr>
          </p:pic>
        </mc:Fallback>
      </mc:AlternateContent>
    </p:spTree>
    <p:extLst>
      <p:ext uri="{BB962C8B-B14F-4D97-AF65-F5344CB8AC3E}">
        <p14:creationId xmlns:p14="http://schemas.microsoft.com/office/powerpoint/2010/main" val="1040342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C9CED51E-4F7A-F2FC-2A6F-3E8DF447FF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023990" y="1830511"/>
            <a:ext cx="2967897" cy="4107743"/>
          </a:xfrm>
          <a:prstGeom prst="rect">
            <a:avLst/>
          </a:prstGeom>
        </p:spPr>
      </p:pic>
      <p:pic>
        <p:nvPicPr>
          <p:cNvPr id="12" name="Obraz 11">
            <a:extLst>
              <a:ext uri="{FF2B5EF4-FFF2-40B4-BE49-F238E27FC236}">
                <a16:creationId xmlns:a16="http://schemas.microsoft.com/office/drawing/2014/main" id="{49EC77CE-2C45-E7D3-AE14-744ECAA8F85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5384126" y="1804175"/>
            <a:ext cx="4622371" cy="4969591"/>
          </a:xfrm>
          <a:prstGeom prst="rect">
            <a:avLst/>
          </a:prstGeom>
        </p:spPr>
      </p:pic>
      <p:sp>
        <p:nvSpPr>
          <p:cNvPr id="18" name="Prostokąt 17">
            <a:extLst>
              <a:ext uri="{FF2B5EF4-FFF2-40B4-BE49-F238E27FC236}">
                <a16:creationId xmlns:a16="http://schemas.microsoft.com/office/drawing/2014/main" id="{362D0AA2-CEC9-15E2-9166-BFEC324FEC91}"/>
              </a:ext>
            </a:extLst>
          </p:cNvPr>
          <p:cNvSpPr/>
          <p:nvPr/>
        </p:nvSpPr>
        <p:spPr>
          <a:xfrm>
            <a:off x="15603793" y="10323871"/>
            <a:ext cx="1209368" cy="85540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Obraz 3">
            <a:extLst>
              <a:ext uri="{FF2B5EF4-FFF2-40B4-BE49-F238E27FC236}">
                <a16:creationId xmlns:a16="http://schemas.microsoft.com/office/drawing/2014/main" id="{1E8C6A59-91BD-F136-79DF-7636CD63986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1960971" y="1671210"/>
            <a:ext cx="7899613" cy="2617760"/>
          </a:xfrm>
          <a:prstGeom prst="rect">
            <a:avLst/>
          </a:prstGeom>
        </p:spPr>
      </p:pic>
      <p:pic>
        <p:nvPicPr>
          <p:cNvPr id="7" name="Obraz 6">
            <a:extLst>
              <a:ext uri="{FF2B5EF4-FFF2-40B4-BE49-F238E27FC236}">
                <a16:creationId xmlns:a16="http://schemas.microsoft.com/office/drawing/2014/main" id="{C789116B-3860-EDE0-8893-A3FAFE243E8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8602649" y="4758372"/>
            <a:ext cx="15337812" cy="7286418"/>
          </a:xfrm>
          <a:prstGeom prst="rect">
            <a:avLst/>
          </a:prstGeom>
        </p:spPr>
      </p:pic>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7A99CB38-B343-33D2-6EDE-347DA62E1F0D}"/>
                  </a:ext>
                </a:extLst>
              </p:cNvPr>
              <p:cNvSpPr txBox="1"/>
              <p:nvPr/>
            </p:nvSpPr>
            <p:spPr>
              <a:xfrm>
                <a:off x="1703494" y="678456"/>
                <a:ext cx="21734001" cy="1015663"/>
              </a:xfrm>
              <a:prstGeom prst="rect">
                <a:avLst/>
              </a:prstGeom>
              <a:noFill/>
            </p:spPr>
            <p:txBody>
              <a:bodyPr wrap="square">
                <a:spAutoFit/>
              </a:bodyPr>
              <a:lstStyle/>
              <a:p>
                <a:r>
                  <a:rPr lang="en-US" sz="6000"/>
                  <a:t>Let's try to make an example</a:t>
                </a:r>
                <a:r>
                  <a:rPr lang="pl-PL" sz="6000"/>
                  <a:t> </a:t>
                </a:r>
                <a:r>
                  <a:rPr lang="pl-PL" sz="6000" err="1"/>
                  <a:t>base</a:t>
                </a:r>
                <a:r>
                  <a:rPr lang="pl-PL" sz="6000"/>
                  <a:t> on </a:t>
                </a:r>
                <a14:m>
                  <m:oMath xmlns:m="http://schemas.openxmlformats.org/officeDocument/2006/math">
                    <m:r>
                      <m:rPr>
                        <m:sty m:val="p"/>
                      </m:rPr>
                      <a:rPr lang="pl-PL" sz="6000" i="1" smtClean="0">
                        <a:latin typeface="Cambria Math" panose="02040503050406030204" pitchFamily="18" charset="0"/>
                        <a:ea typeface="Cambria Math" panose="02040503050406030204" pitchFamily="18" charset="0"/>
                      </a:rPr>
                      <m:t>∇</m:t>
                    </m:r>
                  </m:oMath>
                </a14:m>
                <a:r>
                  <a:rPr lang="en-US" sz="6000"/>
                  <a:t>:</a:t>
                </a:r>
                <a:endParaRPr lang="pl-PL" sz="6000"/>
              </a:p>
            </p:txBody>
          </p:sp>
        </mc:Choice>
        <mc:Fallback xmlns="">
          <p:sp>
            <p:nvSpPr>
              <p:cNvPr id="8" name="pole tekstowe 7">
                <a:extLst>
                  <a:ext uri="{FF2B5EF4-FFF2-40B4-BE49-F238E27FC236}">
                    <a16:creationId xmlns:a16="http://schemas.microsoft.com/office/drawing/2014/main" id="{7A99CB38-B343-33D2-6EDE-347DA62E1F0D}"/>
                  </a:ext>
                </a:extLst>
              </p:cNvPr>
              <p:cNvSpPr txBox="1">
                <a:spLocks noRot="1" noChangeAspect="1" noMove="1" noResize="1" noEditPoints="1" noAdjustHandles="1" noChangeArrowheads="1" noChangeShapeType="1" noTextEdit="1"/>
              </p:cNvSpPr>
              <p:nvPr/>
            </p:nvSpPr>
            <p:spPr>
              <a:xfrm>
                <a:off x="1703494" y="678456"/>
                <a:ext cx="21734001" cy="1015663"/>
              </a:xfrm>
              <a:prstGeom prst="rect">
                <a:avLst/>
              </a:prstGeom>
              <a:blipFill>
                <a:blip r:embed="rId12"/>
                <a:stretch>
                  <a:fillRect l="-1683" t="-17964" b="-395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2" name="Pismo odręczne 1">
                <a:extLst>
                  <a:ext uri="{FF2B5EF4-FFF2-40B4-BE49-F238E27FC236}">
                    <a16:creationId xmlns:a16="http://schemas.microsoft.com/office/drawing/2014/main" id="{37C93C23-4559-35EC-B97C-B89F377DCD85}"/>
                  </a:ext>
                </a:extLst>
              </p14:cNvPr>
              <p14:cNvContentPartPr/>
              <p14:nvPr/>
            </p14:nvContentPartPr>
            <p14:xfrm>
              <a:off x="11257200" y="10595160"/>
              <a:ext cx="3799440" cy="1233000"/>
            </p14:xfrm>
          </p:contentPart>
        </mc:Choice>
        <mc:Fallback xmlns="">
          <p:pic>
            <p:nvPicPr>
              <p:cNvPr id="2" name="Pismo odręczne 1">
                <a:extLst>
                  <a:ext uri="{FF2B5EF4-FFF2-40B4-BE49-F238E27FC236}">
                    <a16:creationId xmlns:a16="http://schemas.microsoft.com/office/drawing/2014/main" id="{37C93C23-4559-35EC-B97C-B89F377DCD85}"/>
                  </a:ext>
                </a:extLst>
              </p:cNvPr>
              <p:cNvPicPr/>
              <p:nvPr/>
            </p:nvPicPr>
            <p:blipFill>
              <a:blip r:embed="rId14"/>
              <a:stretch>
                <a:fillRect/>
              </a:stretch>
            </p:blipFill>
            <p:spPr>
              <a:xfrm>
                <a:off x="11241360" y="10531800"/>
                <a:ext cx="3830760" cy="1359720"/>
              </a:xfrm>
              <a:prstGeom prst="rect">
                <a:avLst/>
              </a:prstGeom>
            </p:spPr>
          </p:pic>
        </mc:Fallback>
      </mc:AlternateContent>
    </p:spTree>
    <p:extLst>
      <p:ext uri="{BB962C8B-B14F-4D97-AF65-F5344CB8AC3E}">
        <p14:creationId xmlns:p14="http://schemas.microsoft.com/office/powerpoint/2010/main" val="2914943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C9CED51E-4F7A-F2FC-2A6F-3E8DF447FF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379846" y="4234277"/>
            <a:ext cx="2967897" cy="4107743"/>
          </a:xfrm>
          <a:prstGeom prst="rect">
            <a:avLst/>
          </a:prstGeom>
        </p:spPr>
      </p:pic>
      <p:pic>
        <p:nvPicPr>
          <p:cNvPr id="12" name="Obraz 11">
            <a:extLst>
              <a:ext uri="{FF2B5EF4-FFF2-40B4-BE49-F238E27FC236}">
                <a16:creationId xmlns:a16="http://schemas.microsoft.com/office/drawing/2014/main" id="{49EC77CE-2C45-E7D3-AE14-744ECAA8F85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4886050" y="2984826"/>
            <a:ext cx="4622371" cy="4969591"/>
          </a:xfrm>
          <a:prstGeom prst="rect">
            <a:avLst/>
          </a:prstGeom>
        </p:spPr>
      </p:pic>
      <p:sp>
        <p:nvSpPr>
          <p:cNvPr id="18" name="Prostokąt 17">
            <a:extLst>
              <a:ext uri="{FF2B5EF4-FFF2-40B4-BE49-F238E27FC236}">
                <a16:creationId xmlns:a16="http://schemas.microsoft.com/office/drawing/2014/main" id="{362D0AA2-CEC9-15E2-9166-BFEC324FEC91}"/>
              </a:ext>
            </a:extLst>
          </p:cNvPr>
          <p:cNvSpPr/>
          <p:nvPr/>
        </p:nvSpPr>
        <p:spPr>
          <a:xfrm>
            <a:off x="15603793" y="10323871"/>
            <a:ext cx="1209368" cy="85540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7A99CB38-B343-33D2-6EDE-347DA62E1F0D}"/>
              </a:ext>
            </a:extLst>
          </p:cNvPr>
          <p:cNvSpPr txBox="1"/>
          <p:nvPr/>
        </p:nvSpPr>
        <p:spPr>
          <a:xfrm>
            <a:off x="2649999" y="122504"/>
            <a:ext cx="21734001" cy="2862322"/>
          </a:xfrm>
          <a:prstGeom prst="rect">
            <a:avLst/>
          </a:prstGeom>
          <a:noFill/>
        </p:spPr>
        <p:txBody>
          <a:bodyPr wrap="square">
            <a:spAutoFit/>
          </a:bodyPr>
          <a:lstStyle/>
          <a:p>
            <a:r>
              <a:rPr lang="en-US" sz="6000"/>
              <a:t>Both patterns are the same.</a:t>
            </a:r>
          </a:p>
          <a:p>
            <a:r>
              <a:rPr lang="en-US" sz="6000"/>
              <a:t>It must be so, because the nodes are the same.</a:t>
            </a:r>
          </a:p>
          <a:p>
            <a:r>
              <a:rPr lang="en-US" sz="6000"/>
              <a:t>Why do we use so many formulas?</a:t>
            </a:r>
            <a:endParaRPr lang="pl-PL" sz="6000"/>
          </a:p>
        </p:txBody>
      </p:sp>
      <p:pic>
        <p:nvPicPr>
          <p:cNvPr id="3" name="Obraz 2">
            <a:extLst>
              <a:ext uri="{FF2B5EF4-FFF2-40B4-BE49-F238E27FC236}">
                <a16:creationId xmlns:a16="http://schemas.microsoft.com/office/drawing/2014/main" id="{B64D5475-DDF5-BEE1-9E5C-647413E02D7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705478" y="3144098"/>
            <a:ext cx="2316631" cy="1090179"/>
          </a:xfrm>
          <a:prstGeom prst="rect">
            <a:avLst/>
          </a:prstGeom>
        </p:spPr>
      </p:pic>
      <p:pic>
        <p:nvPicPr>
          <p:cNvPr id="9" name="Obraz 8">
            <a:extLst>
              <a:ext uri="{FF2B5EF4-FFF2-40B4-BE49-F238E27FC236}">
                <a16:creationId xmlns:a16="http://schemas.microsoft.com/office/drawing/2014/main" id="{BDB6D77A-A603-9426-BAC5-56C484D42DC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1379846" y="8385154"/>
            <a:ext cx="22285858" cy="1763446"/>
          </a:xfrm>
          <a:prstGeom prst="rect">
            <a:avLst/>
          </a:prstGeom>
        </p:spPr>
      </p:pic>
      <p:pic>
        <p:nvPicPr>
          <p:cNvPr id="11" name="Obraz 10">
            <a:extLst>
              <a:ext uri="{FF2B5EF4-FFF2-40B4-BE49-F238E27FC236}">
                <a16:creationId xmlns:a16="http://schemas.microsoft.com/office/drawing/2014/main" id="{536FA5A5-7B47-79D4-0980-DE7100346C93}"/>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14343466" y="3299311"/>
            <a:ext cx="8336224" cy="3141186"/>
          </a:xfrm>
          <a:prstGeom prst="rect">
            <a:avLst/>
          </a:prstGeom>
        </p:spPr>
      </p:pic>
      <p:pic>
        <p:nvPicPr>
          <p:cNvPr id="14" name="Obraz 13">
            <a:extLst>
              <a:ext uri="{FF2B5EF4-FFF2-40B4-BE49-F238E27FC236}">
                <a16:creationId xmlns:a16="http://schemas.microsoft.com/office/drawing/2014/main" id="{E0449304-3AF5-7EF4-6BF4-129F834AA75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20000"/>
                    </a14:imgEffect>
                  </a14:imgLayer>
                </a14:imgProps>
              </a:ext>
            </a:extLst>
          </a:blip>
          <a:srcRect t="40955" b="18245"/>
          <a:stretch/>
        </p:blipFill>
        <p:spPr>
          <a:xfrm>
            <a:off x="6724526" y="10859275"/>
            <a:ext cx="16941178" cy="1233982"/>
          </a:xfrm>
          <a:prstGeom prst="rect">
            <a:avLst/>
          </a:prstGeom>
        </p:spPr>
      </p:pic>
      <p:pic>
        <p:nvPicPr>
          <p:cNvPr id="15" name="Obraz 14">
            <a:extLst>
              <a:ext uri="{FF2B5EF4-FFF2-40B4-BE49-F238E27FC236}">
                <a16:creationId xmlns:a16="http://schemas.microsoft.com/office/drawing/2014/main" id="{08C4F264-1388-9F42-0AE9-392C91700492}"/>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20000"/>
                    </a14:imgEffect>
                  </a14:imgLayer>
                </a14:imgProps>
              </a:ext>
            </a:extLst>
          </a:blip>
          <a:srcRect b="61987"/>
          <a:stretch/>
        </p:blipFill>
        <p:spPr>
          <a:xfrm>
            <a:off x="1674813" y="9667036"/>
            <a:ext cx="16941178" cy="1149703"/>
          </a:xfrm>
          <a:prstGeom prst="rect">
            <a:avLst/>
          </a:prstGeom>
        </p:spPr>
      </p:pic>
      <mc:AlternateContent xmlns:mc="http://schemas.openxmlformats.org/markup-compatibility/2006" xmlns:p14="http://schemas.microsoft.com/office/powerpoint/2010/main">
        <mc:Choice Requires="p14">
          <p:contentPart p14:bwMode="auto" r:id="rId16">
            <p14:nvContentPartPr>
              <p14:cNvPr id="2" name="Pismo odręczne 1">
                <a:extLst>
                  <a:ext uri="{FF2B5EF4-FFF2-40B4-BE49-F238E27FC236}">
                    <a16:creationId xmlns:a16="http://schemas.microsoft.com/office/drawing/2014/main" id="{0E0F03BE-A2EC-A409-6311-F5F371DE7209}"/>
                  </a:ext>
                </a:extLst>
              </p14:cNvPr>
              <p14:cNvContentPartPr/>
              <p14:nvPr/>
            </p14:nvContentPartPr>
            <p14:xfrm>
              <a:off x="2068560" y="8130240"/>
              <a:ext cx="159480" cy="360"/>
            </p14:xfrm>
          </p:contentPart>
        </mc:Choice>
        <mc:Fallback xmlns="">
          <p:pic>
            <p:nvPicPr>
              <p:cNvPr id="2" name="Pismo odręczne 1">
                <a:extLst>
                  <a:ext uri="{FF2B5EF4-FFF2-40B4-BE49-F238E27FC236}">
                    <a16:creationId xmlns:a16="http://schemas.microsoft.com/office/drawing/2014/main" id="{0E0F03BE-A2EC-A409-6311-F5F371DE7209}"/>
                  </a:ext>
                </a:extLst>
              </p:cNvPr>
              <p:cNvPicPr/>
              <p:nvPr/>
            </p:nvPicPr>
            <p:blipFill>
              <a:blip r:embed="rId17"/>
              <a:stretch>
                <a:fillRect/>
              </a:stretch>
            </p:blipFill>
            <p:spPr>
              <a:xfrm>
                <a:off x="2052720" y="8066880"/>
                <a:ext cx="190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 name="Pismo odręczne 3">
                <a:extLst>
                  <a:ext uri="{FF2B5EF4-FFF2-40B4-BE49-F238E27FC236}">
                    <a16:creationId xmlns:a16="http://schemas.microsoft.com/office/drawing/2014/main" id="{536EE2A3-C208-C2EF-4955-67294F675AA4}"/>
                  </a:ext>
                </a:extLst>
              </p14:cNvPr>
              <p14:cNvContentPartPr/>
              <p14:nvPr/>
            </p14:nvContentPartPr>
            <p14:xfrm>
              <a:off x="2028960" y="8289360"/>
              <a:ext cx="318600" cy="358200"/>
            </p14:xfrm>
          </p:contentPart>
        </mc:Choice>
        <mc:Fallback xmlns="">
          <p:pic>
            <p:nvPicPr>
              <p:cNvPr id="4" name="Pismo odręczne 3">
                <a:extLst>
                  <a:ext uri="{FF2B5EF4-FFF2-40B4-BE49-F238E27FC236}">
                    <a16:creationId xmlns:a16="http://schemas.microsoft.com/office/drawing/2014/main" id="{536EE2A3-C208-C2EF-4955-67294F675AA4}"/>
                  </a:ext>
                </a:extLst>
              </p:cNvPr>
              <p:cNvPicPr/>
              <p:nvPr/>
            </p:nvPicPr>
            <p:blipFill>
              <a:blip r:embed="rId19"/>
              <a:stretch>
                <a:fillRect/>
              </a:stretch>
            </p:blipFill>
            <p:spPr>
              <a:xfrm>
                <a:off x="2013120" y="8226000"/>
                <a:ext cx="3499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 name="Pismo odręczne 5">
                <a:extLst>
                  <a:ext uri="{FF2B5EF4-FFF2-40B4-BE49-F238E27FC236}">
                    <a16:creationId xmlns:a16="http://schemas.microsoft.com/office/drawing/2014/main" id="{AA9B05E7-004F-AA26-01BA-199C6D204866}"/>
                  </a:ext>
                </a:extLst>
              </p14:cNvPr>
              <p14:cNvContentPartPr/>
              <p14:nvPr/>
            </p14:nvContentPartPr>
            <p14:xfrm>
              <a:off x="3381120" y="8090640"/>
              <a:ext cx="457920" cy="556920"/>
            </p14:xfrm>
          </p:contentPart>
        </mc:Choice>
        <mc:Fallback xmlns="">
          <p:pic>
            <p:nvPicPr>
              <p:cNvPr id="6" name="Pismo odręczne 5">
                <a:extLst>
                  <a:ext uri="{FF2B5EF4-FFF2-40B4-BE49-F238E27FC236}">
                    <a16:creationId xmlns:a16="http://schemas.microsoft.com/office/drawing/2014/main" id="{AA9B05E7-004F-AA26-01BA-199C6D204866}"/>
                  </a:ext>
                </a:extLst>
              </p:cNvPr>
              <p:cNvPicPr/>
              <p:nvPr/>
            </p:nvPicPr>
            <p:blipFill>
              <a:blip r:embed="rId21"/>
              <a:stretch>
                <a:fillRect/>
              </a:stretch>
            </p:blipFill>
            <p:spPr>
              <a:xfrm>
                <a:off x="3365280" y="8027280"/>
                <a:ext cx="489240" cy="683640"/>
              </a:xfrm>
              <a:prstGeom prst="rect">
                <a:avLst/>
              </a:prstGeom>
            </p:spPr>
          </p:pic>
        </mc:Fallback>
      </mc:AlternateContent>
    </p:spTree>
    <p:extLst>
      <p:ext uri="{BB962C8B-B14F-4D97-AF65-F5344CB8AC3E}">
        <p14:creationId xmlns:p14="http://schemas.microsoft.com/office/powerpoint/2010/main" val="2519352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C9CED51E-4F7A-F2FC-2A6F-3E8DF447FF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379846" y="4234277"/>
            <a:ext cx="2967897" cy="4107743"/>
          </a:xfrm>
          <a:prstGeom prst="rect">
            <a:avLst/>
          </a:prstGeom>
        </p:spPr>
      </p:pic>
      <p:pic>
        <p:nvPicPr>
          <p:cNvPr id="12" name="Obraz 11">
            <a:extLst>
              <a:ext uri="{FF2B5EF4-FFF2-40B4-BE49-F238E27FC236}">
                <a16:creationId xmlns:a16="http://schemas.microsoft.com/office/drawing/2014/main" id="{49EC77CE-2C45-E7D3-AE14-744ECAA8F85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4886050" y="2984826"/>
            <a:ext cx="4622371" cy="4969591"/>
          </a:xfrm>
          <a:prstGeom prst="rect">
            <a:avLst/>
          </a:prstGeom>
        </p:spPr>
      </p:pic>
      <p:sp>
        <p:nvSpPr>
          <p:cNvPr id="18" name="Prostokąt 17">
            <a:extLst>
              <a:ext uri="{FF2B5EF4-FFF2-40B4-BE49-F238E27FC236}">
                <a16:creationId xmlns:a16="http://schemas.microsoft.com/office/drawing/2014/main" id="{362D0AA2-CEC9-15E2-9166-BFEC324FEC91}"/>
              </a:ext>
            </a:extLst>
          </p:cNvPr>
          <p:cNvSpPr/>
          <p:nvPr/>
        </p:nvSpPr>
        <p:spPr>
          <a:xfrm>
            <a:off x="15603793" y="10323871"/>
            <a:ext cx="1209368" cy="85540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7A99CB38-B343-33D2-6EDE-347DA62E1F0D}"/>
              </a:ext>
            </a:extLst>
          </p:cNvPr>
          <p:cNvSpPr txBox="1"/>
          <p:nvPr/>
        </p:nvSpPr>
        <p:spPr>
          <a:xfrm>
            <a:off x="2649999" y="122504"/>
            <a:ext cx="21734001" cy="1015663"/>
          </a:xfrm>
          <a:prstGeom prst="rect">
            <a:avLst/>
          </a:prstGeom>
          <a:noFill/>
        </p:spPr>
        <p:txBody>
          <a:bodyPr wrap="square">
            <a:spAutoFit/>
          </a:bodyPr>
          <a:lstStyle/>
          <a:p>
            <a:r>
              <a:rPr lang="en-US" sz="6000"/>
              <a:t>Another</a:t>
            </a:r>
            <a:r>
              <a:rPr lang="pl-PL" sz="6000"/>
              <a:t> </a:t>
            </a:r>
            <a:r>
              <a:rPr lang="pl-PL" sz="6000" err="1"/>
              <a:t>example</a:t>
            </a:r>
            <a:endParaRPr lang="pl-PL" sz="6000"/>
          </a:p>
        </p:txBody>
      </p:sp>
      <p:pic>
        <p:nvPicPr>
          <p:cNvPr id="3" name="Obraz 2">
            <a:extLst>
              <a:ext uri="{FF2B5EF4-FFF2-40B4-BE49-F238E27FC236}">
                <a16:creationId xmlns:a16="http://schemas.microsoft.com/office/drawing/2014/main" id="{B64D5475-DDF5-BEE1-9E5C-647413E02D7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705478" y="3144098"/>
            <a:ext cx="2316631" cy="1090179"/>
          </a:xfrm>
          <a:prstGeom prst="rect">
            <a:avLst/>
          </a:prstGeom>
        </p:spPr>
      </p:pic>
    </p:spTree>
    <p:extLst>
      <p:ext uri="{BB962C8B-B14F-4D97-AF65-F5344CB8AC3E}">
        <p14:creationId xmlns:p14="http://schemas.microsoft.com/office/powerpoint/2010/main" val="553661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Obraz 19">
            <a:extLst>
              <a:ext uri="{FF2B5EF4-FFF2-40B4-BE49-F238E27FC236}">
                <a16:creationId xmlns:a16="http://schemas.microsoft.com/office/drawing/2014/main" id="{640F7502-0F79-3271-F025-145ECBCB00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6813161" y="979814"/>
            <a:ext cx="5783373" cy="5072305"/>
          </a:xfrm>
          <a:prstGeom prst="rect">
            <a:avLst/>
          </a:prstGeom>
        </p:spPr>
      </p:pic>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8" name="Prostokąt 17">
            <a:extLst>
              <a:ext uri="{FF2B5EF4-FFF2-40B4-BE49-F238E27FC236}">
                <a16:creationId xmlns:a16="http://schemas.microsoft.com/office/drawing/2014/main" id="{362D0AA2-CEC9-15E2-9166-BFEC324FEC91}"/>
              </a:ext>
            </a:extLst>
          </p:cNvPr>
          <p:cNvSpPr/>
          <p:nvPr/>
        </p:nvSpPr>
        <p:spPr>
          <a:xfrm>
            <a:off x="15603793" y="10323871"/>
            <a:ext cx="1209368" cy="85540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7A99CB38-B343-33D2-6EDE-347DA62E1F0D}"/>
              </a:ext>
            </a:extLst>
          </p:cNvPr>
          <p:cNvSpPr txBox="1"/>
          <p:nvPr/>
        </p:nvSpPr>
        <p:spPr>
          <a:xfrm>
            <a:off x="2649999" y="122504"/>
            <a:ext cx="21734001" cy="1015663"/>
          </a:xfrm>
          <a:prstGeom prst="rect">
            <a:avLst/>
          </a:prstGeom>
          <a:noFill/>
        </p:spPr>
        <p:txBody>
          <a:bodyPr wrap="square">
            <a:spAutoFit/>
          </a:bodyPr>
          <a:lstStyle/>
          <a:p>
            <a:r>
              <a:rPr lang="en-US" sz="6000"/>
              <a:t>Accumulation of errors in the triangle.</a:t>
            </a:r>
            <a:endParaRPr lang="pl-PL" sz="6000"/>
          </a:p>
        </p:txBody>
      </p:sp>
      <p:pic>
        <p:nvPicPr>
          <p:cNvPr id="4" name="Obraz 3">
            <a:extLst>
              <a:ext uri="{FF2B5EF4-FFF2-40B4-BE49-F238E27FC236}">
                <a16:creationId xmlns:a16="http://schemas.microsoft.com/office/drawing/2014/main" id="{97B3AD76-1BCD-7156-A189-5AEF8431C43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2005779" y="1935755"/>
            <a:ext cx="4230467" cy="4922243"/>
          </a:xfrm>
          <a:prstGeom prst="rect">
            <a:avLst/>
          </a:prstGeom>
        </p:spPr>
      </p:pic>
      <p:pic>
        <p:nvPicPr>
          <p:cNvPr id="6" name="Obraz 5">
            <a:extLst>
              <a:ext uri="{FF2B5EF4-FFF2-40B4-BE49-F238E27FC236}">
                <a16:creationId xmlns:a16="http://schemas.microsoft.com/office/drawing/2014/main" id="{4D4DB026-26D9-E906-970A-CA604296BE4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17326" b="19586"/>
          <a:stretch/>
        </p:blipFill>
        <p:spPr>
          <a:xfrm>
            <a:off x="15603793" y="154068"/>
            <a:ext cx="7899613" cy="1651493"/>
          </a:xfrm>
          <a:prstGeom prst="rect">
            <a:avLst/>
          </a:prstGeom>
        </p:spPr>
      </p:pic>
      <p:pic>
        <p:nvPicPr>
          <p:cNvPr id="9" name="Obraz 8">
            <a:extLst>
              <a:ext uri="{FF2B5EF4-FFF2-40B4-BE49-F238E27FC236}">
                <a16:creationId xmlns:a16="http://schemas.microsoft.com/office/drawing/2014/main" id="{00CCF663-A47A-5667-CD61-60D123A242E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6636038" y="1383914"/>
            <a:ext cx="7509795" cy="4728388"/>
          </a:xfrm>
          <a:prstGeom prst="rect">
            <a:avLst/>
          </a:prstGeom>
        </p:spPr>
      </p:pic>
      <p:pic>
        <p:nvPicPr>
          <p:cNvPr id="10" name="Obraz 9">
            <a:extLst>
              <a:ext uri="{FF2B5EF4-FFF2-40B4-BE49-F238E27FC236}">
                <a16:creationId xmlns:a16="http://schemas.microsoft.com/office/drawing/2014/main" id="{DFAAEB98-D1A9-6CA9-E6E6-55B59E34E4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837406" y="7145665"/>
            <a:ext cx="1871217" cy="2589874"/>
          </a:xfrm>
          <a:prstGeom prst="rect">
            <a:avLst/>
          </a:prstGeom>
        </p:spPr>
      </p:pic>
      <p:pic>
        <p:nvPicPr>
          <p:cNvPr id="11" name="Obraz 10">
            <a:extLst>
              <a:ext uri="{FF2B5EF4-FFF2-40B4-BE49-F238E27FC236}">
                <a16:creationId xmlns:a16="http://schemas.microsoft.com/office/drawing/2014/main" id="{64B9C351-3190-A566-E516-2F09E97055C2}"/>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a14:imgEffect>
                  </a14:imgLayer>
                </a14:imgProps>
              </a:ext>
            </a:extLst>
          </a:blip>
          <a:stretch>
            <a:fillRect/>
          </a:stretch>
        </p:blipFill>
        <p:spPr>
          <a:xfrm>
            <a:off x="3342137" y="8522334"/>
            <a:ext cx="2722025" cy="2926496"/>
          </a:xfrm>
          <a:prstGeom prst="rect">
            <a:avLst/>
          </a:prstGeom>
        </p:spPr>
      </p:pic>
      <p:pic>
        <p:nvPicPr>
          <p:cNvPr id="14" name="Obraz 13">
            <a:extLst>
              <a:ext uri="{FF2B5EF4-FFF2-40B4-BE49-F238E27FC236}">
                <a16:creationId xmlns:a16="http://schemas.microsoft.com/office/drawing/2014/main" id="{5F90DA59-E08D-1C2E-4C6A-CAA7DDA99AF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a14:imgEffect>
                  </a14:imgLayer>
                </a14:imgProps>
              </a:ext>
            </a:extLst>
          </a:blip>
          <a:stretch>
            <a:fillRect/>
          </a:stretch>
        </p:blipFill>
        <p:spPr>
          <a:xfrm>
            <a:off x="9237756" y="6534316"/>
            <a:ext cx="14710366" cy="4922242"/>
          </a:xfrm>
          <a:prstGeom prst="rect">
            <a:avLst/>
          </a:prstGeom>
        </p:spPr>
      </p:pic>
      <p:pic>
        <p:nvPicPr>
          <p:cNvPr id="17" name="Obraz 16">
            <a:extLst>
              <a:ext uri="{FF2B5EF4-FFF2-40B4-BE49-F238E27FC236}">
                <a16:creationId xmlns:a16="http://schemas.microsoft.com/office/drawing/2014/main" id="{7E017DDA-C19C-1046-64CA-10ACB8425FF1}"/>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20000"/>
                    </a14:imgEffect>
                  </a14:imgLayer>
                </a14:imgProps>
              </a:ext>
            </a:extLst>
          </a:blip>
          <a:srcRect b="21608"/>
          <a:stretch/>
        </p:blipFill>
        <p:spPr>
          <a:xfrm>
            <a:off x="10390935" y="10848874"/>
            <a:ext cx="12377430" cy="1156313"/>
          </a:xfrm>
          <a:prstGeom prst="rect">
            <a:avLst/>
          </a:prstGeom>
        </p:spPr>
      </p:pic>
      <mc:AlternateContent xmlns:mc="http://schemas.openxmlformats.org/markup-compatibility/2006" xmlns:a14="http://schemas.microsoft.com/office/drawing/2010/main">
        <mc:Choice Requires="a14">
          <p:sp>
            <p:nvSpPr>
              <p:cNvPr id="21" name="pole tekstowe 20">
                <a:extLst>
                  <a:ext uri="{FF2B5EF4-FFF2-40B4-BE49-F238E27FC236}">
                    <a16:creationId xmlns:a16="http://schemas.microsoft.com/office/drawing/2014/main" id="{AB4EF0EE-6E93-FCBE-BA54-7BD7C177D964}"/>
                  </a:ext>
                </a:extLst>
              </p:cNvPr>
              <p:cNvSpPr txBox="1"/>
              <p:nvPr/>
            </p:nvSpPr>
            <p:spPr>
              <a:xfrm>
                <a:off x="18268335" y="1805561"/>
                <a:ext cx="21734001" cy="769441"/>
              </a:xfrm>
              <a:prstGeom prst="rect">
                <a:avLst/>
              </a:prstGeom>
              <a:noFill/>
            </p:spPr>
            <p:txBody>
              <a:bodyPr wrap="square">
                <a:spAutoFit/>
              </a:bodyPr>
              <a:lstStyle/>
              <a:p>
                <a:r>
                  <a:rPr lang="pl-PL" sz="4400"/>
                  <a:t>Error </a:t>
                </a:r>
                <a14:m>
                  <m:oMath xmlns:m="http://schemas.openxmlformats.org/officeDocument/2006/math">
                    <m:sSub>
                      <m:sSubPr>
                        <m:ctrlPr>
                          <a:rPr lang="pl-PL" sz="4400" b="1" i="1" smtClean="0">
                            <a:latin typeface="Cambria Math" panose="02040503050406030204" pitchFamily="18" charset="0"/>
                          </a:rPr>
                        </m:ctrlPr>
                      </m:sSubPr>
                      <m:e>
                        <m:r>
                          <a:rPr lang="pl-PL" sz="4400" b="1" i="1" smtClean="0">
                            <a:latin typeface="Cambria Math" panose="02040503050406030204" pitchFamily="18" charset="0"/>
                          </a:rPr>
                          <m:t>𝑾</m:t>
                        </m:r>
                      </m:e>
                      <m:sub>
                        <m:r>
                          <a:rPr lang="pl-PL" sz="4400" b="1" i="1" smtClean="0">
                            <a:latin typeface="Cambria Math" panose="02040503050406030204" pitchFamily="18" charset="0"/>
                          </a:rPr>
                          <m:t>𝟑</m:t>
                        </m:r>
                      </m:sub>
                    </m:sSub>
                    <m:r>
                      <a:rPr lang="pl-PL" sz="4400" b="0" i="1" smtClean="0">
                        <a:latin typeface="Cambria Math" panose="02040503050406030204" pitchFamily="18" charset="0"/>
                      </a:rPr>
                      <m:t>−</m:t>
                    </m:r>
                    <m:sSub>
                      <m:sSubPr>
                        <m:ctrlPr>
                          <a:rPr lang="pl-PL" sz="4400" b="0" i="1" smtClean="0">
                            <a:latin typeface="Cambria Math" panose="02040503050406030204" pitchFamily="18" charset="0"/>
                          </a:rPr>
                        </m:ctrlPr>
                      </m:sSubPr>
                      <m:e>
                        <m:r>
                          <a:rPr lang="pl-PL" sz="4400" b="0" i="1" smtClean="0">
                            <a:latin typeface="Cambria Math" panose="02040503050406030204" pitchFamily="18" charset="0"/>
                          </a:rPr>
                          <m:t>𝑉</m:t>
                        </m:r>
                      </m:e>
                      <m:sub>
                        <m:r>
                          <a:rPr lang="pl-PL" sz="4400" b="0" i="1" smtClean="0">
                            <a:latin typeface="Cambria Math" panose="02040503050406030204" pitchFamily="18" charset="0"/>
                          </a:rPr>
                          <m:t>3</m:t>
                        </m:r>
                      </m:sub>
                    </m:sSub>
                  </m:oMath>
                </a14:m>
                <a:endParaRPr lang="pl-PL" sz="4400"/>
              </a:p>
            </p:txBody>
          </p:sp>
        </mc:Choice>
        <mc:Fallback xmlns="">
          <p:sp>
            <p:nvSpPr>
              <p:cNvPr id="21" name="pole tekstowe 20">
                <a:extLst>
                  <a:ext uri="{FF2B5EF4-FFF2-40B4-BE49-F238E27FC236}">
                    <a16:creationId xmlns:a16="http://schemas.microsoft.com/office/drawing/2014/main" id="{AB4EF0EE-6E93-FCBE-BA54-7BD7C177D964}"/>
                  </a:ext>
                </a:extLst>
              </p:cNvPr>
              <p:cNvSpPr txBox="1">
                <a:spLocks noRot="1" noChangeAspect="1" noMove="1" noResize="1" noEditPoints="1" noAdjustHandles="1" noChangeArrowheads="1" noChangeShapeType="1" noTextEdit="1"/>
              </p:cNvSpPr>
              <p:nvPr/>
            </p:nvSpPr>
            <p:spPr>
              <a:xfrm>
                <a:off x="18268335" y="1805561"/>
                <a:ext cx="21734001" cy="769441"/>
              </a:xfrm>
              <a:prstGeom prst="rect">
                <a:avLst/>
              </a:prstGeom>
              <a:blipFill>
                <a:blip r:embed="rId20"/>
                <a:stretch>
                  <a:fillRect l="-1150" t="-15873" b="-37302"/>
                </a:stretch>
              </a:blipFill>
            </p:spPr>
            <p:txBody>
              <a:bodyPr/>
              <a:lstStyle/>
              <a:p>
                <a:r>
                  <a:rPr lang="en-US">
                    <a:noFill/>
                  </a:rPr>
                  <a:t> </a:t>
                </a:r>
              </a:p>
            </p:txBody>
          </p:sp>
        </mc:Fallback>
      </mc:AlternateContent>
    </p:spTree>
    <p:extLst>
      <p:ext uri="{BB962C8B-B14F-4D97-AF65-F5344CB8AC3E}">
        <p14:creationId xmlns:p14="http://schemas.microsoft.com/office/powerpoint/2010/main" val="80765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8F49B22D-DC8A-0F75-E087-959C0006955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726709" y="915717"/>
            <a:ext cx="12077564" cy="6452398"/>
          </a:xfrm>
          <a:prstGeom prst="rect">
            <a:avLst/>
          </a:prstGeom>
        </p:spPr>
      </p:pic>
      <p:sp>
        <p:nvSpPr>
          <p:cNvPr id="8" name="pole tekstowe 7">
            <a:extLst>
              <a:ext uri="{FF2B5EF4-FFF2-40B4-BE49-F238E27FC236}">
                <a16:creationId xmlns:a16="http://schemas.microsoft.com/office/drawing/2014/main" id="{7A99CB38-B343-33D2-6EDE-347DA62E1F0D}"/>
              </a:ext>
            </a:extLst>
          </p:cNvPr>
          <p:cNvSpPr txBox="1"/>
          <p:nvPr/>
        </p:nvSpPr>
        <p:spPr>
          <a:xfrm>
            <a:off x="2649999" y="122504"/>
            <a:ext cx="21734001" cy="1015663"/>
          </a:xfrm>
          <a:prstGeom prst="rect">
            <a:avLst/>
          </a:prstGeom>
          <a:noFill/>
        </p:spPr>
        <p:txBody>
          <a:bodyPr wrap="square">
            <a:spAutoFit/>
          </a:bodyPr>
          <a:lstStyle/>
          <a:p>
            <a:r>
              <a:rPr lang="en-US" sz="6000"/>
              <a:t>Accumulation of errors in the triangle.</a:t>
            </a:r>
            <a:endParaRPr lang="pl-PL" sz="6000"/>
          </a:p>
        </p:txBody>
      </p:sp>
      <p:pic>
        <p:nvPicPr>
          <p:cNvPr id="10" name="Obraz 9">
            <a:extLst>
              <a:ext uri="{FF2B5EF4-FFF2-40B4-BE49-F238E27FC236}">
                <a16:creationId xmlns:a16="http://schemas.microsoft.com/office/drawing/2014/main" id="{DFAAEB98-D1A9-6CA9-E6E6-55B59E34E45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837406" y="7145665"/>
            <a:ext cx="1871217" cy="2589874"/>
          </a:xfrm>
          <a:prstGeom prst="rect">
            <a:avLst/>
          </a:prstGeom>
        </p:spPr>
      </p:pic>
      <p:pic>
        <p:nvPicPr>
          <p:cNvPr id="5" name="Obraz 4">
            <a:extLst>
              <a:ext uri="{FF2B5EF4-FFF2-40B4-BE49-F238E27FC236}">
                <a16:creationId xmlns:a16="http://schemas.microsoft.com/office/drawing/2014/main" id="{65C34972-0CAC-9C95-DB2D-05940C6C0B3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17326" b="19586"/>
          <a:stretch/>
        </p:blipFill>
        <p:spPr>
          <a:xfrm>
            <a:off x="15603793" y="154068"/>
            <a:ext cx="7899613" cy="1651493"/>
          </a:xfrm>
          <a:prstGeom prst="rect">
            <a:avLst/>
          </a:prstGeom>
        </p:spPr>
      </p:pic>
      <p:pic>
        <p:nvPicPr>
          <p:cNvPr id="12" name="Obraz 11">
            <a:extLst>
              <a:ext uri="{FF2B5EF4-FFF2-40B4-BE49-F238E27FC236}">
                <a16:creationId xmlns:a16="http://schemas.microsoft.com/office/drawing/2014/main" id="{C3B03F33-A825-5E03-7185-B356983DDA2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8964060" y="5623802"/>
            <a:ext cx="14279397" cy="6209259"/>
          </a:xfrm>
          <a:prstGeom prst="rect">
            <a:avLst/>
          </a:prstGeom>
        </p:spPr>
      </p:pic>
      <p:pic>
        <p:nvPicPr>
          <p:cNvPr id="15" name="Obraz 14">
            <a:extLst>
              <a:ext uri="{FF2B5EF4-FFF2-40B4-BE49-F238E27FC236}">
                <a16:creationId xmlns:a16="http://schemas.microsoft.com/office/drawing/2014/main" id="{4D55479E-ED46-4999-5405-5B824842750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17833929" y="1981012"/>
            <a:ext cx="5016409" cy="3448782"/>
          </a:xfrm>
          <a:prstGeom prst="rect">
            <a:avLst/>
          </a:prstGeom>
        </p:spPr>
      </p:pic>
    </p:spTree>
    <p:extLst>
      <p:ext uri="{BB962C8B-B14F-4D97-AF65-F5344CB8AC3E}">
        <p14:creationId xmlns:p14="http://schemas.microsoft.com/office/powerpoint/2010/main" val="2204999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1472772" y="11030307"/>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Linear</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6BBD60C3-EC1B-A459-5B90-4BF6D233EDE4}"/>
              </a:ext>
            </a:extLst>
          </p:cNvPr>
          <p:cNvPicPr>
            <a:picLocks noChangeAspect="1"/>
          </p:cNvPicPr>
          <p:nvPr/>
        </p:nvPicPr>
        <p:blipFill>
          <a:blip r:embed="rId3"/>
          <a:stretch>
            <a:fillRect/>
          </a:stretch>
        </p:blipFill>
        <p:spPr>
          <a:xfrm>
            <a:off x="4937760" y="880467"/>
            <a:ext cx="13533120" cy="10149840"/>
          </a:xfrm>
          <a:prstGeom prst="rect">
            <a:avLst/>
          </a:prstGeom>
        </p:spPr>
      </p:pic>
    </p:spTree>
    <p:extLst>
      <p:ext uri="{BB962C8B-B14F-4D97-AF65-F5344CB8AC3E}">
        <p14:creationId xmlns:p14="http://schemas.microsoft.com/office/powerpoint/2010/main" val="311876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8" name="pole tekstowe 7">
            <a:extLst>
              <a:ext uri="{FF2B5EF4-FFF2-40B4-BE49-F238E27FC236}">
                <a16:creationId xmlns:a16="http://schemas.microsoft.com/office/drawing/2014/main" id="{7A99CB38-B343-33D2-6EDE-347DA62E1F0D}"/>
              </a:ext>
            </a:extLst>
          </p:cNvPr>
          <p:cNvSpPr txBox="1"/>
          <p:nvPr/>
        </p:nvSpPr>
        <p:spPr>
          <a:xfrm>
            <a:off x="2649999" y="122504"/>
            <a:ext cx="21734001" cy="2862322"/>
          </a:xfrm>
          <a:prstGeom prst="rect">
            <a:avLst/>
          </a:prstGeom>
          <a:noFill/>
        </p:spPr>
        <p:txBody>
          <a:bodyPr wrap="square">
            <a:spAutoFit/>
          </a:bodyPr>
          <a:lstStyle/>
          <a:p>
            <a:r>
              <a:rPr lang="en-US" sz="6000"/>
              <a:t>If the interpolated function is a polynomial, the degree of the interpolating polynomial will not be greater than the degree of the interpolated polynomial:</a:t>
            </a:r>
            <a:endParaRPr lang="pl-PL" sz="6000"/>
          </a:p>
        </p:txBody>
      </p:sp>
      <p:pic>
        <p:nvPicPr>
          <p:cNvPr id="4" name="Obraz 3">
            <a:extLst>
              <a:ext uri="{FF2B5EF4-FFF2-40B4-BE49-F238E27FC236}">
                <a16:creationId xmlns:a16="http://schemas.microsoft.com/office/drawing/2014/main" id="{16D821AE-E236-C65C-3002-46DAB7FA60C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318945" y="3135631"/>
            <a:ext cx="8479482" cy="7783100"/>
          </a:xfrm>
          <a:prstGeom prst="rect">
            <a:avLst/>
          </a:prstGeom>
        </p:spPr>
      </p:pic>
    </p:spTree>
    <p:extLst>
      <p:ext uri="{BB962C8B-B14F-4D97-AF65-F5344CB8AC3E}">
        <p14:creationId xmlns:p14="http://schemas.microsoft.com/office/powerpoint/2010/main" val="736240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827293" y="883083"/>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for </a:t>
            </a:r>
            <a:r>
              <a:rPr lang="pl-PL" sz="7200" b="1" err="1">
                <a:solidFill>
                  <a:schemeClr val="accent1"/>
                </a:solidFill>
                <a:cs typeface="Poppins SemiBold" panose="02000000000000000000" pitchFamily="2" charset="0"/>
              </a:rPr>
              <a:t>equidistant</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nodes</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2627834"/>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The Lagrange formula can be written for equidistant nodes as follows: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332653" y="5974054"/>
                <a:ext cx="21718693" cy="195566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f>
                        <m:fPr>
                          <m:ctrlPr>
                            <a:rPr lang="pl-PL" sz="6000" b="0" i="1" smtClean="0">
                              <a:solidFill>
                                <a:schemeClr val="accent1"/>
                              </a:solidFill>
                              <a:latin typeface="Cambria Math" panose="02040503050406030204" pitchFamily="18" charset="0"/>
                              <a:cs typeface="Poppins SemiBold" panose="02000000000000000000" pitchFamily="2" charset="0"/>
                            </a:rPr>
                          </m:ctrlPr>
                        </m:fPr>
                        <m:num>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e>
                          </m:d>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2</m:t>
                                  </m:r>
                                </m:sub>
                              </m:sSub>
                            </m:e>
                          </m:d>
                          <m:r>
                            <a:rPr lang="pl-PL" sz="6000" b="0" i="1" smtClean="0">
                              <a:solidFill>
                                <a:schemeClr val="accent1"/>
                              </a:solidFill>
                              <a:latin typeface="Cambria Math" panose="02040503050406030204" pitchFamily="18" charset="0"/>
                              <a:cs typeface="Poppins SemiBold" panose="02000000000000000000" pitchFamily="2" charset="0"/>
                            </a:rPr>
                            <m:t>…</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Sub>
                            </m:e>
                          </m:d>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Sub>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𝑛</m:t>
                              </m:r>
                            </m:sub>
                          </m:sSub>
                          <m:r>
                            <a:rPr lang="pl-PL" sz="6000" b="0" i="1" smtClean="0">
                              <a:solidFill>
                                <a:schemeClr val="accent1"/>
                              </a:solidFill>
                              <a:latin typeface="Cambria Math" panose="02040503050406030204" pitchFamily="18" charset="0"/>
                              <a:cs typeface="Poppins SemiBold" panose="02000000000000000000" pitchFamily="2" charset="0"/>
                            </a:rPr>
                            <m:t>)</m:t>
                          </m:r>
                        </m:num>
                        <m:den>
                          <m:d>
                            <m:dPr>
                              <m:ctrlPr>
                                <a:rPr lang="pl-PL" sz="6000" b="0" i="1">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1</m:t>
                                  </m:r>
                                </m:sub>
                              </m:sSub>
                            </m:e>
                          </m:d>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2</m:t>
                                  </m:r>
                                </m:sub>
                              </m:sSub>
                            </m:e>
                          </m:d>
                          <m:r>
                            <a:rPr lang="pl-PL" sz="6000" b="0" i="1" smtClean="0">
                              <a:solidFill>
                                <a:schemeClr val="accent1"/>
                              </a:solidFill>
                              <a:latin typeface="Cambria Math" panose="02040503050406030204" pitchFamily="18" charset="0"/>
                              <a:cs typeface="Poppins SemiBold" panose="02000000000000000000" pitchFamily="2" charset="0"/>
                            </a:rPr>
                            <m:t>…</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𝑖</m:t>
                                  </m:r>
                                </m:sub>
                              </m:sSub>
                            </m:e>
                          </m:d>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Sub>
                          <m:r>
                            <a:rPr lang="pl-PL" sz="6000" b="0" i="1" smtClean="0">
                              <a:solidFill>
                                <a:schemeClr val="accent1"/>
                              </a:solidFill>
                              <a:latin typeface="Cambria Math" panose="02040503050406030204" pitchFamily="18" charset="0"/>
                              <a:cs typeface="Poppins SemiBold" panose="02000000000000000000" pitchFamily="2" charset="0"/>
                            </a:rPr>
                            <m:t>)…</m:t>
                          </m:r>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𝑛</m:t>
                              </m:r>
                            </m:sub>
                          </m:sSub>
                          <m:r>
                            <a:rPr lang="pl-PL" sz="6000" i="1">
                              <a:solidFill>
                                <a:schemeClr val="accent1"/>
                              </a:solidFill>
                              <a:latin typeface="Cambria Math" panose="02040503050406030204" pitchFamily="18" charset="0"/>
                              <a:cs typeface="Poppins SemiBold" panose="02000000000000000000" pitchFamily="2" charset="0"/>
                            </a:rPr>
                            <m:t>)</m:t>
                          </m:r>
                        </m:den>
                      </m:f>
                    </m:oMath>
                  </m:oMathPara>
                </a14:m>
                <a:endParaRPr lang="en-US" sz="60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332653" y="5974054"/>
                <a:ext cx="21718693" cy="1955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5BB34E7E-907F-294D-C8DD-4EA77B8BD074}"/>
                  </a:ext>
                </a:extLst>
              </p:cNvPr>
              <p:cNvSpPr txBox="1"/>
              <p:nvPr/>
            </p:nvSpPr>
            <p:spPr>
              <a:xfrm>
                <a:off x="1332653" y="3701511"/>
                <a:ext cx="21718693" cy="226914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𝑊</m:t>
                          </m:r>
                        </m:e>
                        <m:sub>
                          <m:r>
                            <a:rPr lang="pl-PL" sz="5400" b="0" i="1" smtClean="0">
                              <a:solidFill>
                                <a:schemeClr val="accent1"/>
                              </a:solidFill>
                              <a:latin typeface="Cambria Math" panose="02040503050406030204" pitchFamily="18" charset="0"/>
                              <a:cs typeface="Poppins SemiBold" panose="02000000000000000000" pitchFamily="2" charset="0"/>
                            </a:rPr>
                            <m:t>𝑛</m:t>
                          </m:r>
                        </m:sub>
                      </m:sSub>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m:t>
                      </m:r>
                      <m:nary>
                        <m:naryPr>
                          <m:chr m:val="∑"/>
                          <m:ctrlPr>
                            <a:rPr lang="pl-PL" sz="5400" b="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smtClean="0">
                              <a:solidFill>
                                <a:schemeClr val="accent1"/>
                              </a:solidFill>
                              <a:latin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cs typeface="Poppins SemiBold" panose="02000000000000000000" pitchFamily="2" charset="0"/>
                            </a:rPr>
                            <m:t>=0</m:t>
                          </m:r>
                        </m:sub>
                        <m:sup>
                          <m:r>
                            <a:rPr lang="pl-PL" sz="5400" b="0" i="1" smtClean="0">
                              <a:solidFill>
                                <a:schemeClr val="accent1"/>
                              </a:solidFill>
                              <a:latin typeface="Cambria Math" panose="02040503050406030204" pitchFamily="18" charset="0"/>
                              <a:cs typeface="Poppins SemiBold" panose="02000000000000000000" pitchFamily="2" charset="0"/>
                            </a:rPr>
                            <m:t>𝑛</m:t>
                          </m:r>
                        </m:sup>
                        <m:e>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𝑤</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m:t>
                          </m:r>
                        </m:e>
                      </m:nary>
                    </m:oMath>
                  </m:oMathPara>
                </a14:m>
                <a:endParaRPr lang="en-US" sz="540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5BB34E7E-907F-294D-C8DD-4EA77B8BD074}"/>
                  </a:ext>
                </a:extLst>
              </p:cNvPr>
              <p:cNvSpPr txBox="1">
                <a:spLocks noRot="1" noChangeAspect="1" noMove="1" noResize="1" noEditPoints="1" noAdjustHandles="1" noChangeArrowheads="1" noChangeShapeType="1" noTextEdit="1"/>
              </p:cNvSpPr>
              <p:nvPr/>
            </p:nvSpPr>
            <p:spPr>
              <a:xfrm>
                <a:off x="1332653" y="3701511"/>
                <a:ext cx="21718693" cy="22691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4249636B-3027-93D9-B20C-5E4F919A781D}"/>
                  </a:ext>
                </a:extLst>
              </p:cNvPr>
              <p:cNvSpPr txBox="1"/>
              <p:nvPr/>
            </p:nvSpPr>
            <p:spPr>
              <a:xfrm>
                <a:off x="1332653" y="8311222"/>
                <a:ext cx="21718693" cy="226914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𝑊</m:t>
                          </m:r>
                        </m:e>
                        <m:sub>
                          <m:r>
                            <a:rPr lang="pl-PL" sz="5400" b="0" i="1" smtClean="0">
                              <a:solidFill>
                                <a:schemeClr val="accent1"/>
                              </a:solidFill>
                              <a:latin typeface="Cambria Math" panose="02040503050406030204" pitchFamily="18" charset="0"/>
                              <a:cs typeface="Poppins SemiBold" panose="02000000000000000000" pitchFamily="2" charset="0"/>
                            </a:rPr>
                            <m:t>𝑛</m:t>
                          </m:r>
                        </m:sub>
                      </m:sSub>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m:t>
                      </m:r>
                      <m:nary>
                        <m:naryPr>
                          <m:chr m:val="∑"/>
                          <m:ctrlPr>
                            <a:rPr lang="pl-PL" sz="5400" b="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smtClean="0">
                              <a:solidFill>
                                <a:schemeClr val="accent1"/>
                              </a:solidFill>
                              <a:latin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cs typeface="Poppins SemiBold" panose="02000000000000000000" pitchFamily="2" charset="0"/>
                            </a:rPr>
                            <m:t>=0</m:t>
                          </m:r>
                        </m:sub>
                        <m:sup>
                          <m:r>
                            <a:rPr lang="pl-PL" sz="5400" b="0" i="1" smtClean="0">
                              <a:solidFill>
                                <a:schemeClr val="accent1"/>
                              </a:solidFill>
                              <a:latin typeface="Cambria Math" panose="02040503050406030204" pitchFamily="18" charset="0"/>
                              <a:cs typeface="Poppins SemiBold" panose="02000000000000000000" pitchFamily="2" charset="0"/>
                            </a:rPr>
                            <m:t>𝑛</m:t>
                          </m:r>
                        </m:sup>
                        <m:e>
                          <m:f>
                            <m:fPr>
                              <m:ctrlPr>
                                <a:rPr lang="pl-PL" sz="54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num>
                            <m:den>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e>
                              </m:d>
                              <m:sSubSup>
                                <m:sSubSup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Sup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up>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up>
                              </m:sSubSup>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en>
                          </m:f>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m:t>
                          </m:r>
                        </m:e>
                      </m:nary>
                    </m:oMath>
                  </m:oMathPara>
                </a14:m>
                <a:endParaRPr lang="en-US" sz="5400">
                  <a:solidFill>
                    <a:schemeClr val="accent1"/>
                  </a:solidFill>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4249636B-3027-93D9-B20C-5E4F919A781D}"/>
                  </a:ext>
                </a:extLst>
              </p:cNvPr>
              <p:cNvSpPr txBox="1">
                <a:spLocks noRot="1" noChangeAspect="1" noMove="1" noResize="1" noEditPoints="1" noAdjustHandles="1" noChangeArrowheads="1" noChangeShapeType="1" noTextEdit="1"/>
              </p:cNvSpPr>
              <p:nvPr/>
            </p:nvSpPr>
            <p:spPr>
              <a:xfrm>
                <a:off x="1332653" y="8311222"/>
                <a:ext cx="21718693" cy="2269147"/>
              </a:xfrm>
              <a:prstGeom prst="rect">
                <a:avLst/>
              </a:prstGeom>
              <a:blipFill>
                <a:blip r:embed="rId5"/>
                <a:stretch>
                  <a:fillRect/>
                </a:stretch>
              </a:blipFill>
            </p:spPr>
            <p:txBody>
              <a:bodyPr/>
              <a:lstStyle/>
              <a:p>
                <a:r>
                  <a:rPr lang="en-US">
                    <a:noFill/>
                  </a:rPr>
                  <a:t> </a:t>
                </a:r>
              </a:p>
            </p:txBody>
          </p:sp>
        </mc:Fallback>
      </mc:AlternateContent>
      <p:sp>
        <p:nvSpPr>
          <p:cNvPr id="6" name="TextBox 13">
            <a:extLst>
              <a:ext uri="{FF2B5EF4-FFF2-40B4-BE49-F238E27FC236}">
                <a16:creationId xmlns:a16="http://schemas.microsoft.com/office/drawing/2014/main" id="{BF724712-13F4-1C9D-3D74-1BD32CF177E2}"/>
              </a:ext>
            </a:extLst>
          </p:cNvPr>
          <p:cNvSpPr txBox="1"/>
          <p:nvPr/>
        </p:nvSpPr>
        <p:spPr>
          <a:xfrm>
            <a:off x="1332653" y="10571108"/>
            <a:ext cx="21718693" cy="830997"/>
          </a:xfrm>
          <a:prstGeom prst="rect">
            <a:avLst/>
          </a:prstGeom>
          <a:noFill/>
        </p:spPr>
        <p:txBody>
          <a:bodyPr wrap="square" lIns="0" tIns="0" rIns="0" bIns="0" rtlCol="0">
            <a:spAutoFit/>
          </a:bodyPr>
          <a:lstStyle/>
          <a:p>
            <a:pPr algn="just"/>
            <a:r>
              <a:rPr lang="en-US" sz="5400">
                <a:solidFill>
                  <a:schemeClr val="accent1"/>
                </a:solidFill>
                <a:cs typeface="Poppins SemiBold" panose="02000000000000000000" pitchFamily="2" charset="0"/>
              </a:rPr>
              <a:t>This notation is used as an introduction to integration and differentiation.</a:t>
            </a:r>
          </a:p>
        </p:txBody>
      </p:sp>
    </p:spTree>
    <p:extLst>
      <p:ext uri="{BB962C8B-B14F-4D97-AF65-F5344CB8AC3E}">
        <p14:creationId xmlns:p14="http://schemas.microsoft.com/office/powerpoint/2010/main" val="240810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45280" y="131386"/>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for </a:t>
            </a:r>
            <a:r>
              <a:rPr lang="pl-PL" sz="7200" b="1" err="1">
                <a:solidFill>
                  <a:schemeClr val="accent1"/>
                </a:solidFill>
                <a:cs typeface="Poppins SemiBold" panose="02000000000000000000" pitchFamily="2" charset="0"/>
              </a:rPr>
              <a:t>equidistant</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nodes</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674813" y="2066260"/>
                <a:ext cx="21718693" cy="195566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f>
                        <m:fPr>
                          <m:ctrlPr>
                            <a:rPr lang="pl-PL" sz="6000" b="0" i="1" smtClean="0">
                              <a:solidFill>
                                <a:schemeClr val="accent1"/>
                              </a:solidFill>
                              <a:latin typeface="Cambria Math" panose="02040503050406030204" pitchFamily="18" charset="0"/>
                              <a:cs typeface="Poppins SemiBold" panose="02000000000000000000" pitchFamily="2" charset="0"/>
                            </a:rPr>
                          </m:ctrlPr>
                        </m:fPr>
                        <m:num>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e>
                          </m:d>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2</m:t>
                                  </m:r>
                                </m:sub>
                              </m:sSub>
                            </m:e>
                          </m:d>
                          <m:r>
                            <a:rPr lang="pl-PL" sz="6000" b="0" i="1" smtClean="0">
                              <a:solidFill>
                                <a:schemeClr val="accent1"/>
                              </a:solidFill>
                              <a:latin typeface="Cambria Math" panose="02040503050406030204" pitchFamily="18" charset="0"/>
                              <a:cs typeface="Poppins SemiBold" panose="02000000000000000000" pitchFamily="2" charset="0"/>
                            </a:rPr>
                            <m:t>…</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Sub>
                            </m:e>
                          </m:d>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Sub>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𝑛</m:t>
                              </m:r>
                            </m:sub>
                          </m:sSub>
                          <m:r>
                            <a:rPr lang="pl-PL" sz="6000" b="0" i="1" smtClean="0">
                              <a:solidFill>
                                <a:schemeClr val="accent1"/>
                              </a:solidFill>
                              <a:latin typeface="Cambria Math" panose="02040503050406030204" pitchFamily="18" charset="0"/>
                              <a:cs typeface="Poppins SemiBold" panose="02000000000000000000" pitchFamily="2" charset="0"/>
                            </a:rPr>
                            <m:t>)</m:t>
                          </m:r>
                        </m:num>
                        <m:den>
                          <m:d>
                            <m:dPr>
                              <m:ctrlPr>
                                <a:rPr lang="pl-PL" sz="6000" b="0" i="1">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1</m:t>
                                  </m:r>
                                </m:sub>
                              </m:sSub>
                            </m:e>
                          </m:d>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i="1">
                                      <a:solidFill>
                                        <a:schemeClr val="accent1"/>
                                      </a:solidFill>
                                      <a:latin typeface="Cambria Math" panose="02040503050406030204" pitchFamily="18" charset="0"/>
                                      <a:cs typeface="Poppins SemiBold" panose="02000000000000000000" pitchFamily="2" charset="0"/>
                                    </a:rPr>
                                    <m:t>2</m:t>
                                  </m:r>
                                </m:sub>
                              </m:sSub>
                            </m:e>
                          </m:d>
                          <m:r>
                            <a:rPr lang="pl-PL" sz="6000" b="0" i="1" smtClean="0">
                              <a:solidFill>
                                <a:schemeClr val="accent1"/>
                              </a:solidFill>
                              <a:latin typeface="Cambria Math" panose="02040503050406030204" pitchFamily="18" charset="0"/>
                              <a:cs typeface="Poppins SemiBold" panose="02000000000000000000" pitchFamily="2" charset="0"/>
                            </a:rPr>
                            <m:t>…</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𝑖</m:t>
                                  </m:r>
                                </m:sub>
                              </m:sSub>
                            </m:e>
                          </m:d>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Sub>
                          <m:r>
                            <a:rPr lang="pl-PL" sz="6000" b="0" i="1" smtClean="0">
                              <a:solidFill>
                                <a:schemeClr val="accent1"/>
                              </a:solidFill>
                              <a:latin typeface="Cambria Math" panose="02040503050406030204" pitchFamily="18" charset="0"/>
                              <a:cs typeface="Poppins SemiBold" panose="02000000000000000000" pitchFamily="2" charset="0"/>
                            </a:rPr>
                            <m:t>)…</m:t>
                          </m:r>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𝑛</m:t>
                              </m:r>
                            </m:sub>
                          </m:sSub>
                          <m:r>
                            <a:rPr lang="pl-PL" sz="6000" i="1">
                              <a:solidFill>
                                <a:schemeClr val="accent1"/>
                              </a:solidFill>
                              <a:latin typeface="Cambria Math" panose="02040503050406030204" pitchFamily="18" charset="0"/>
                              <a:cs typeface="Poppins SemiBold" panose="02000000000000000000" pitchFamily="2" charset="0"/>
                            </a:rPr>
                            <m:t>)</m:t>
                          </m:r>
                        </m:den>
                      </m:f>
                    </m:oMath>
                  </m:oMathPara>
                </a14:m>
                <a:endParaRPr lang="en-US" sz="60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674813" y="2066260"/>
                <a:ext cx="21718693" cy="1955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4249636B-3027-93D9-B20C-5E4F919A781D}"/>
                  </a:ext>
                </a:extLst>
              </p:cNvPr>
              <p:cNvSpPr txBox="1"/>
              <p:nvPr/>
            </p:nvSpPr>
            <p:spPr>
              <a:xfrm>
                <a:off x="1332653" y="4848802"/>
                <a:ext cx="21718693" cy="226914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𝑊</m:t>
                          </m:r>
                        </m:e>
                        <m:sub>
                          <m:r>
                            <a:rPr lang="pl-PL" sz="5400" b="0" i="1" smtClean="0">
                              <a:solidFill>
                                <a:schemeClr val="accent1"/>
                              </a:solidFill>
                              <a:latin typeface="Cambria Math" panose="02040503050406030204" pitchFamily="18" charset="0"/>
                              <a:cs typeface="Poppins SemiBold" panose="02000000000000000000" pitchFamily="2" charset="0"/>
                            </a:rPr>
                            <m:t>𝑛</m:t>
                          </m:r>
                        </m:sub>
                      </m:sSub>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m:t>
                      </m:r>
                      <m:nary>
                        <m:naryPr>
                          <m:chr m:val="∑"/>
                          <m:ctrlPr>
                            <a:rPr lang="pl-PL" sz="5400" b="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smtClean="0">
                              <a:solidFill>
                                <a:schemeClr val="accent1"/>
                              </a:solidFill>
                              <a:latin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cs typeface="Poppins SemiBold" panose="02000000000000000000" pitchFamily="2" charset="0"/>
                            </a:rPr>
                            <m:t>=0</m:t>
                          </m:r>
                        </m:sub>
                        <m:sup>
                          <m:r>
                            <a:rPr lang="pl-PL" sz="5400" b="0" i="1" smtClean="0">
                              <a:solidFill>
                                <a:schemeClr val="accent1"/>
                              </a:solidFill>
                              <a:latin typeface="Cambria Math" panose="02040503050406030204" pitchFamily="18" charset="0"/>
                              <a:cs typeface="Poppins SemiBold" panose="02000000000000000000" pitchFamily="2" charset="0"/>
                            </a:rPr>
                            <m:t>𝑛</m:t>
                          </m:r>
                        </m:sup>
                        <m:e>
                          <m:f>
                            <m:fPr>
                              <m:ctrlPr>
                                <a:rPr lang="pl-PL" sz="54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num>
                            <m:den>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e>
                              </m:d>
                              <m:sSubSup>
                                <m:sSubSup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Sup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up>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up>
                              </m:sSubSup>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en>
                          </m:f>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m:t>
                          </m:r>
                        </m:e>
                      </m:nary>
                    </m:oMath>
                  </m:oMathPara>
                </a14:m>
                <a:endParaRPr lang="en-US" sz="5400">
                  <a:solidFill>
                    <a:schemeClr val="accent1"/>
                  </a:solidFill>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4249636B-3027-93D9-B20C-5E4F919A781D}"/>
                  </a:ext>
                </a:extLst>
              </p:cNvPr>
              <p:cNvSpPr txBox="1">
                <a:spLocks noRot="1" noChangeAspect="1" noMove="1" noResize="1" noEditPoints="1" noAdjustHandles="1" noChangeArrowheads="1" noChangeShapeType="1" noTextEdit="1"/>
              </p:cNvSpPr>
              <p:nvPr/>
            </p:nvSpPr>
            <p:spPr>
              <a:xfrm>
                <a:off x="1332653" y="4848802"/>
                <a:ext cx="21718693" cy="2269147"/>
              </a:xfrm>
              <a:prstGeom prst="rect">
                <a:avLst/>
              </a:prstGeom>
              <a:blipFill>
                <a:blip r:embed="rId4"/>
                <a:stretch>
                  <a:fillRect/>
                </a:stretch>
              </a:blipFill>
            </p:spPr>
            <p:txBody>
              <a:bodyPr/>
              <a:lstStyle/>
              <a:p>
                <a:r>
                  <a:rPr lang="en-US">
                    <a:noFill/>
                  </a:rPr>
                  <a:t> </a:t>
                </a:r>
              </a:p>
            </p:txBody>
          </p:sp>
        </mc:Fallback>
      </mc:AlternateContent>
      <p:pic>
        <p:nvPicPr>
          <p:cNvPr id="8" name="Obraz 7">
            <a:extLst>
              <a:ext uri="{FF2B5EF4-FFF2-40B4-BE49-F238E27FC236}">
                <a16:creationId xmlns:a16="http://schemas.microsoft.com/office/drawing/2014/main" id="{0B1ACE1B-42A7-5D39-1B38-4935944562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2935828" y="7549405"/>
            <a:ext cx="16695726" cy="4100335"/>
          </a:xfrm>
          <a:prstGeom prst="rect">
            <a:avLst/>
          </a:prstGeom>
        </p:spPr>
      </p:pic>
    </p:spTree>
    <p:extLst>
      <p:ext uri="{BB962C8B-B14F-4D97-AF65-F5344CB8AC3E}">
        <p14:creationId xmlns:p14="http://schemas.microsoft.com/office/powerpoint/2010/main" val="1793035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45280" y="131386"/>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for </a:t>
            </a:r>
            <a:r>
              <a:rPr lang="pl-PL" sz="7200" b="1" err="1">
                <a:solidFill>
                  <a:schemeClr val="accent1"/>
                </a:solidFill>
                <a:cs typeface="Poppins SemiBold" panose="02000000000000000000" pitchFamily="2" charset="0"/>
              </a:rPr>
              <a:t>equidistant</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nodes</a:t>
            </a:r>
            <a:endParaRPr lang="en-US" sz="7200" b="1">
              <a:solidFill>
                <a:schemeClr val="accent1"/>
              </a:solidFill>
              <a:cs typeface="Poppins SemiBold" panose="02000000000000000000" pitchFamily="2" charset="0"/>
            </a:endParaRPr>
          </a:p>
        </p:txBody>
      </p:sp>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4249636B-3027-93D9-B20C-5E4F919A781D}"/>
                  </a:ext>
                </a:extLst>
              </p:cNvPr>
              <p:cNvSpPr txBox="1"/>
              <p:nvPr/>
            </p:nvSpPr>
            <p:spPr>
              <a:xfrm>
                <a:off x="837406" y="1239382"/>
                <a:ext cx="21718693" cy="226914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𝑊</m:t>
                          </m:r>
                        </m:e>
                        <m:sub>
                          <m:r>
                            <a:rPr lang="pl-PL" sz="5400" b="0" i="1" smtClean="0">
                              <a:solidFill>
                                <a:schemeClr val="accent1"/>
                              </a:solidFill>
                              <a:latin typeface="Cambria Math" panose="02040503050406030204" pitchFamily="18" charset="0"/>
                              <a:cs typeface="Poppins SemiBold" panose="02000000000000000000" pitchFamily="2" charset="0"/>
                            </a:rPr>
                            <m:t>𝑛</m:t>
                          </m:r>
                        </m:sub>
                      </m:sSub>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m:t>
                      </m:r>
                      <m:nary>
                        <m:naryPr>
                          <m:chr m:val="∑"/>
                          <m:ctrlPr>
                            <a:rPr lang="pl-PL" sz="5400" b="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smtClean="0">
                              <a:solidFill>
                                <a:schemeClr val="accent1"/>
                              </a:solidFill>
                              <a:latin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cs typeface="Poppins SemiBold" panose="02000000000000000000" pitchFamily="2" charset="0"/>
                            </a:rPr>
                            <m:t>=0</m:t>
                          </m:r>
                        </m:sub>
                        <m:sup>
                          <m:r>
                            <a:rPr lang="pl-PL" sz="5400" b="0" i="1" smtClean="0">
                              <a:solidFill>
                                <a:schemeClr val="accent1"/>
                              </a:solidFill>
                              <a:latin typeface="Cambria Math" panose="02040503050406030204" pitchFamily="18" charset="0"/>
                              <a:cs typeface="Poppins SemiBold" panose="02000000000000000000" pitchFamily="2" charset="0"/>
                            </a:rPr>
                            <m:t>𝑛</m:t>
                          </m:r>
                        </m:sup>
                        <m:e>
                          <m:f>
                            <m:fPr>
                              <m:ctrlPr>
                                <a:rPr lang="pl-PL" sz="54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num>
                            <m:den>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e>
                              </m:d>
                              <m:sSubSup>
                                <m:sSubSup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Sup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up>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up>
                              </m:sSubSup>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en>
                          </m:f>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m:t>
                          </m:r>
                        </m:e>
                      </m:nary>
                    </m:oMath>
                  </m:oMathPara>
                </a14:m>
                <a:endParaRPr lang="en-US" sz="5400">
                  <a:solidFill>
                    <a:schemeClr val="accent1"/>
                  </a:solidFill>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4249636B-3027-93D9-B20C-5E4F919A781D}"/>
                  </a:ext>
                </a:extLst>
              </p:cNvPr>
              <p:cNvSpPr txBox="1">
                <a:spLocks noRot="1" noChangeAspect="1" noMove="1" noResize="1" noEditPoints="1" noAdjustHandles="1" noChangeArrowheads="1" noChangeShapeType="1" noTextEdit="1"/>
              </p:cNvSpPr>
              <p:nvPr/>
            </p:nvSpPr>
            <p:spPr>
              <a:xfrm>
                <a:off x="837406" y="1239382"/>
                <a:ext cx="21718693" cy="2269147"/>
              </a:xfrm>
              <a:prstGeom prst="rect">
                <a:avLst/>
              </a:prstGeom>
              <a:blipFill>
                <a:blip r:embed="rId3"/>
                <a:stretch>
                  <a:fillRect/>
                </a:stretch>
              </a:blipFill>
            </p:spPr>
            <p:txBody>
              <a:bodyPr/>
              <a:lstStyle/>
              <a:p>
                <a:r>
                  <a:rPr lang="en-US">
                    <a:noFill/>
                  </a:rPr>
                  <a:t> </a:t>
                </a:r>
              </a:p>
            </p:txBody>
          </p:sp>
        </mc:Fallback>
      </mc:AlternateContent>
      <p:pic>
        <p:nvPicPr>
          <p:cNvPr id="4" name="Obraz 3">
            <a:extLst>
              <a:ext uri="{FF2B5EF4-FFF2-40B4-BE49-F238E27FC236}">
                <a16:creationId xmlns:a16="http://schemas.microsoft.com/office/drawing/2014/main" id="{23727131-90A4-18E9-CBE0-78A2B7BC9EB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512219" y="3700610"/>
            <a:ext cx="17575084" cy="8334574"/>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Pismo odręczne 11">
                <a:extLst>
                  <a:ext uri="{FF2B5EF4-FFF2-40B4-BE49-F238E27FC236}">
                    <a16:creationId xmlns:a16="http://schemas.microsoft.com/office/drawing/2014/main" id="{FFD54D41-97BC-EE05-D9F1-D763BB58944D}"/>
                  </a:ext>
                </a:extLst>
              </p14:cNvPr>
              <p14:cNvContentPartPr/>
              <p14:nvPr/>
            </p14:nvContentPartPr>
            <p14:xfrm>
              <a:off x="17502480" y="4850280"/>
              <a:ext cx="40320" cy="360"/>
            </p14:xfrm>
          </p:contentPart>
        </mc:Choice>
        <mc:Fallback xmlns="">
          <p:pic>
            <p:nvPicPr>
              <p:cNvPr id="12" name="Pismo odręczne 11">
                <a:extLst>
                  <a:ext uri="{FF2B5EF4-FFF2-40B4-BE49-F238E27FC236}">
                    <a16:creationId xmlns:a16="http://schemas.microsoft.com/office/drawing/2014/main" id="{FFD54D41-97BC-EE05-D9F1-D763BB58944D}"/>
                  </a:ext>
                </a:extLst>
              </p:cNvPr>
              <p:cNvPicPr/>
              <p:nvPr/>
            </p:nvPicPr>
            <p:blipFill>
              <a:blip r:embed="rId7"/>
              <a:stretch>
                <a:fillRect/>
              </a:stretch>
            </p:blipFill>
            <p:spPr>
              <a:xfrm>
                <a:off x="17486640" y="4786920"/>
                <a:ext cx="71640" cy="127080"/>
              </a:xfrm>
              <a:prstGeom prst="rect">
                <a:avLst/>
              </a:prstGeom>
            </p:spPr>
          </p:pic>
        </mc:Fallback>
      </mc:AlternateContent>
    </p:spTree>
    <p:extLst>
      <p:ext uri="{BB962C8B-B14F-4D97-AF65-F5344CB8AC3E}">
        <p14:creationId xmlns:p14="http://schemas.microsoft.com/office/powerpoint/2010/main" val="2408993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45280" y="131386"/>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for </a:t>
            </a:r>
            <a:r>
              <a:rPr lang="pl-PL" sz="7200" b="1" err="1">
                <a:solidFill>
                  <a:schemeClr val="accent1"/>
                </a:solidFill>
                <a:cs typeface="Poppins SemiBold" panose="02000000000000000000" pitchFamily="2" charset="0"/>
              </a:rPr>
              <a:t>equidistant</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nodes</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4249636B-3027-93D9-B20C-5E4F919A781D}"/>
                  </a:ext>
                </a:extLst>
              </p:cNvPr>
              <p:cNvSpPr txBox="1"/>
              <p:nvPr/>
            </p:nvSpPr>
            <p:spPr>
              <a:xfrm>
                <a:off x="837406" y="1239382"/>
                <a:ext cx="21718693" cy="226914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𝑊</m:t>
                          </m:r>
                        </m:e>
                        <m:sub>
                          <m:r>
                            <a:rPr lang="pl-PL" sz="5400" b="0" i="1" smtClean="0">
                              <a:solidFill>
                                <a:schemeClr val="accent1"/>
                              </a:solidFill>
                              <a:latin typeface="Cambria Math" panose="02040503050406030204" pitchFamily="18" charset="0"/>
                              <a:cs typeface="Poppins SemiBold" panose="02000000000000000000" pitchFamily="2" charset="0"/>
                            </a:rPr>
                            <m:t>𝑛</m:t>
                          </m:r>
                        </m:sub>
                      </m:sSub>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m:t>
                      </m:r>
                      <m:nary>
                        <m:naryPr>
                          <m:chr m:val="∑"/>
                          <m:ctrlPr>
                            <a:rPr lang="pl-PL" sz="5400" b="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5400" b="0" i="1" smtClean="0">
                              <a:solidFill>
                                <a:schemeClr val="accent1"/>
                              </a:solidFill>
                              <a:latin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cs typeface="Poppins SemiBold" panose="02000000000000000000" pitchFamily="2" charset="0"/>
                            </a:rPr>
                            <m:t>=0</m:t>
                          </m:r>
                        </m:sub>
                        <m:sup>
                          <m:r>
                            <a:rPr lang="pl-PL" sz="5400" b="0" i="1" smtClean="0">
                              <a:solidFill>
                                <a:schemeClr val="accent1"/>
                              </a:solidFill>
                              <a:latin typeface="Cambria Math" panose="02040503050406030204" pitchFamily="18" charset="0"/>
                              <a:cs typeface="Poppins SemiBold" panose="02000000000000000000" pitchFamily="2" charset="0"/>
                            </a:rPr>
                            <m:t>𝑛</m:t>
                          </m:r>
                        </m:sup>
                        <m:e>
                          <m:f>
                            <m:fPr>
                              <m:ctrlPr>
                                <a:rPr lang="pl-PL" sz="54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num>
                            <m:den>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e>
                              </m:d>
                              <m:sSubSup>
                                <m:sSubSup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Sup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up>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up>
                              </m:sSubSup>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en>
                          </m:f>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m:t>
                          </m:r>
                        </m:e>
                      </m:nary>
                    </m:oMath>
                  </m:oMathPara>
                </a14:m>
                <a:endParaRPr lang="en-US" sz="5400">
                  <a:solidFill>
                    <a:schemeClr val="accent1"/>
                  </a:solidFill>
                  <a:cs typeface="Poppins SemiBold" panose="02000000000000000000" pitchFamily="2" charset="0"/>
                </a:endParaRPr>
              </a:p>
            </p:txBody>
          </p:sp>
        </mc:Choice>
        <mc:Fallback xmlns="">
          <p:sp>
            <p:nvSpPr>
              <p:cNvPr id="5" name="TextBox 13">
                <a:extLst>
                  <a:ext uri="{FF2B5EF4-FFF2-40B4-BE49-F238E27FC236}">
                    <a16:creationId xmlns:a16="http://schemas.microsoft.com/office/drawing/2014/main" id="{4249636B-3027-93D9-B20C-5E4F919A781D}"/>
                  </a:ext>
                </a:extLst>
              </p:cNvPr>
              <p:cNvSpPr txBox="1">
                <a:spLocks noRot="1" noChangeAspect="1" noMove="1" noResize="1" noEditPoints="1" noAdjustHandles="1" noChangeArrowheads="1" noChangeShapeType="1" noTextEdit="1"/>
              </p:cNvSpPr>
              <p:nvPr/>
            </p:nvSpPr>
            <p:spPr>
              <a:xfrm>
                <a:off x="837406" y="1239382"/>
                <a:ext cx="21718693" cy="2269147"/>
              </a:xfrm>
              <a:prstGeom prst="rect">
                <a:avLst/>
              </a:prstGeom>
              <a:blipFill>
                <a:blip r:embed="rId3"/>
                <a:stretch>
                  <a:fillRect/>
                </a:stretch>
              </a:blipFill>
            </p:spPr>
            <p:txBody>
              <a:bodyPr/>
              <a:lstStyle/>
              <a:p>
                <a:r>
                  <a:rPr lang="en-US">
                    <a:noFill/>
                  </a:rPr>
                  <a:t> </a:t>
                </a:r>
              </a:p>
            </p:txBody>
          </p:sp>
        </mc:Fallback>
      </mc:AlternateContent>
      <p:pic>
        <p:nvPicPr>
          <p:cNvPr id="3" name="Obraz 2">
            <a:extLst>
              <a:ext uri="{FF2B5EF4-FFF2-40B4-BE49-F238E27FC236}">
                <a16:creationId xmlns:a16="http://schemas.microsoft.com/office/drawing/2014/main" id="{AC2E6C9A-AE4B-6495-0866-05939FAE039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5250682" y="6858000"/>
            <a:ext cx="12395153" cy="4087763"/>
          </a:xfrm>
          <a:prstGeom prst="rect">
            <a:avLst/>
          </a:prstGeom>
        </p:spPr>
      </p:pic>
    </p:spTree>
    <p:extLst>
      <p:ext uri="{BB962C8B-B14F-4D97-AF65-F5344CB8AC3E}">
        <p14:creationId xmlns:p14="http://schemas.microsoft.com/office/powerpoint/2010/main" val="1383706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45280" y="131386"/>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for </a:t>
            </a:r>
            <a:r>
              <a:rPr lang="pl-PL" sz="7200" b="1" err="1">
                <a:solidFill>
                  <a:schemeClr val="accent1"/>
                </a:solidFill>
                <a:cs typeface="Poppins SemiBold" panose="02000000000000000000" pitchFamily="2" charset="0"/>
              </a:rPr>
              <a:t>equidistant</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nodes</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415BAA59-891A-0997-88EC-D036D11E88E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846143" y="2296932"/>
            <a:ext cx="16091328" cy="9673005"/>
          </a:xfrm>
          <a:prstGeom prst="rect">
            <a:avLst/>
          </a:prstGeom>
        </p:spPr>
      </p:pic>
      <p:pic>
        <p:nvPicPr>
          <p:cNvPr id="6" name="Obraz 5">
            <a:extLst>
              <a:ext uri="{FF2B5EF4-FFF2-40B4-BE49-F238E27FC236}">
                <a16:creationId xmlns:a16="http://schemas.microsoft.com/office/drawing/2014/main" id="{1F0610CD-FBAC-8DC0-0683-DE3D947AA46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837406" y="4085303"/>
            <a:ext cx="5751615" cy="1896809"/>
          </a:xfrm>
          <a:prstGeom prst="rect">
            <a:avLst/>
          </a:prstGeom>
        </p:spPr>
      </p:pic>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852C9244-000C-684F-35A5-7DACCC93EF27}"/>
                  </a:ext>
                </a:extLst>
              </p:cNvPr>
              <p:cNvSpPr txBox="1"/>
              <p:nvPr/>
            </p:nvSpPr>
            <p:spPr>
              <a:xfrm>
                <a:off x="837406" y="1239383"/>
                <a:ext cx="8041123" cy="1680845"/>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4000" b="0" i="1" smtClean="0">
                              <a:solidFill>
                                <a:schemeClr val="accent1"/>
                              </a:solidFill>
                              <a:latin typeface="Cambria Math" panose="02040503050406030204" pitchFamily="18" charset="0"/>
                              <a:cs typeface="Poppins SemiBold" panose="02000000000000000000" pitchFamily="2" charset="0"/>
                            </a:rPr>
                          </m:ctrlPr>
                        </m:sSubPr>
                        <m:e>
                          <m:r>
                            <a:rPr lang="pl-PL" sz="4000" b="0" i="1" smtClean="0">
                              <a:solidFill>
                                <a:schemeClr val="accent1"/>
                              </a:solidFill>
                              <a:latin typeface="Cambria Math" panose="02040503050406030204" pitchFamily="18" charset="0"/>
                              <a:cs typeface="Poppins SemiBold" panose="02000000000000000000" pitchFamily="2" charset="0"/>
                            </a:rPr>
                            <m:t>𝑊</m:t>
                          </m:r>
                        </m:e>
                        <m:sub>
                          <m:r>
                            <a:rPr lang="pl-PL" sz="4000" b="0" i="1" smtClean="0">
                              <a:solidFill>
                                <a:schemeClr val="accent1"/>
                              </a:solidFill>
                              <a:latin typeface="Cambria Math" panose="02040503050406030204" pitchFamily="18" charset="0"/>
                              <a:cs typeface="Poppins SemiBold" panose="02000000000000000000" pitchFamily="2" charset="0"/>
                            </a:rPr>
                            <m:t>𝑛</m:t>
                          </m:r>
                        </m:sub>
                      </m:sSub>
                      <m:d>
                        <m:dPr>
                          <m:ctrlPr>
                            <a:rPr lang="pl-PL" sz="4000" b="0" i="1" smtClean="0">
                              <a:solidFill>
                                <a:schemeClr val="accent1"/>
                              </a:solidFill>
                              <a:latin typeface="Cambria Math" panose="02040503050406030204" pitchFamily="18" charset="0"/>
                              <a:cs typeface="Poppins SemiBold" panose="02000000000000000000" pitchFamily="2" charset="0"/>
                            </a:rPr>
                          </m:ctrlPr>
                        </m:dPr>
                        <m:e>
                          <m:r>
                            <a:rPr lang="pl-PL" sz="4000" b="0" i="1" smtClean="0">
                              <a:solidFill>
                                <a:schemeClr val="accent1"/>
                              </a:solidFill>
                              <a:latin typeface="Cambria Math" panose="02040503050406030204" pitchFamily="18" charset="0"/>
                              <a:cs typeface="Poppins SemiBold" panose="02000000000000000000" pitchFamily="2" charset="0"/>
                            </a:rPr>
                            <m:t>𝑥</m:t>
                          </m:r>
                        </m:e>
                      </m:d>
                      <m:r>
                        <a:rPr lang="pl-PL" sz="4000" b="0" i="1" smtClean="0">
                          <a:solidFill>
                            <a:schemeClr val="accent1"/>
                          </a:solidFill>
                          <a:latin typeface="Cambria Math" panose="02040503050406030204" pitchFamily="18" charset="0"/>
                          <a:cs typeface="Poppins SemiBold" panose="02000000000000000000" pitchFamily="2" charset="0"/>
                        </a:rPr>
                        <m:t>=</m:t>
                      </m:r>
                      <m:nary>
                        <m:naryPr>
                          <m:chr m:val="∑"/>
                          <m:ctrlPr>
                            <a:rPr lang="pl-PL" sz="4000" b="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4000" b="0" i="1" smtClean="0">
                              <a:solidFill>
                                <a:schemeClr val="accent1"/>
                              </a:solidFill>
                              <a:latin typeface="Cambria Math" panose="02040503050406030204" pitchFamily="18" charset="0"/>
                              <a:cs typeface="Poppins SemiBold" panose="02000000000000000000" pitchFamily="2" charset="0"/>
                            </a:rPr>
                            <m:t>𝑖</m:t>
                          </m:r>
                          <m:r>
                            <a:rPr lang="pl-PL" sz="4000" b="0" i="1" smtClean="0">
                              <a:solidFill>
                                <a:schemeClr val="accent1"/>
                              </a:solidFill>
                              <a:latin typeface="Cambria Math" panose="02040503050406030204" pitchFamily="18" charset="0"/>
                              <a:cs typeface="Poppins SemiBold" panose="02000000000000000000" pitchFamily="2" charset="0"/>
                            </a:rPr>
                            <m:t>=0</m:t>
                          </m:r>
                        </m:sub>
                        <m:sup>
                          <m:r>
                            <a:rPr lang="pl-PL" sz="4000" b="0" i="1" smtClean="0">
                              <a:solidFill>
                                <a:schemeClr val="accent1"/>
                              </a:solidFill>
                              <a:latin typeface="Cambria Math" panose="02040503050406030204" pitchFamily="18" charset="0"/>
                              <a:cs typeface="Poppins SemiBold" panose="02000000000000000000" pitchFamily="2" charset="0"/>
                            </a:rPr>
                            <m:t>𝑛</m:t>
                          </m:r>
                        </m:sup>
                        <m:e>
                          <m:f>
                            <m:fPr>
                              <m:ctrlPr>
                                <a:rPr lang="pl-PL" sz="40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num>
                            <m:den>
                              <m:d>
                                <m:dPr>
                                  <m:ctrlPr>
                                    <a:rPr lang="pl-PL" sz="4000" b="0" i="1" smtClean="0">
                                      <a:solidFill>
                                        <a:schemeClr val="accent1"/>
                                      </a:solidFill>
                                      <a:latin typeface="Cambria Math" panose="02040503050406030204" pitchFamily="18" charset="0"/>
                                      <a:cs typeface="Poppins SemiBold" panose="02000000000000000000" pitchFamily="2" charset="0"/>
                                    </a:rPr>
                                  </m:ctrlPr>
                                </m:dPr>
                                <m:e>
                                  <m:r>
                                    <a:rPr lang="pl-PL" sz="4000" b="0" i="1" smtClean="0">
                                      <a:solidFill>
                                        <a:schemeClr val="accent1"/>
                                      </a:solidFill>
                                      <a:latin typeface="Cambria Math" panose="02040503050406030204" pitchFamily="18" charset="0"/>
                                      <a:cs typeface="Poppins SemiBold" panose="02000000000000000000" pitchFamily="2" charset="0"/>
                                    </a:rPr>
                                    <m:t>𝑥</m:t>
                                  </m:r>
                                  <m:r>
                                    <a:rPr lang="pl-PL" sz="4000" b="0" i="1" smtClean="0">
                                      <a:solidFill>
                                        <a:schemeClr val="accent1"/>
                                      </a:solidFill>
                                      <a:latin typeface="Cambria Math" panose="02040503050406030204" pitchFamily="18" charset="0"/>
                                      <a:cs typeface="Poppins SemiBold" panose="02000000000000000000" pitchFamily="2" charset="0"/>
                                    </a:rPr>
                                    <m:t>−</m:t>
                                  </m:r>
                                  <m:sSub>
                                    <m:sSubPr>
                                      <m:ctrlPr>
                                        <a:rPr lang="pl-PL" sz="4000" b="0" i="1" smtClean="0">
                                          <a:solidFill>
                                            <a:schemeClr val="accent1"/>
                                          </a:solidFill>
                                          <a:latin typeface="Cambria Math" panose="02040503050406030204" pitchFamily="18" charset="0"/>
                                          <a:cs typeface="Poppins SemiBold" panose="02000000000000000000" pitchFamily="2" charset="0"/>
                                        </a:rPr>
                                      </m:ctrlPr>
                                    </m:sSubPr>
                                    <m:e>
                                      <m:r>
                                        <a:rPr lang="pl-PL" sz="4000" b="0" i="1" smtClean="0">
                                          <a:solidFill>
                                            <a:schemeClr val="accent1"/>
                                          </a:solidFill>
                                          <a:latin typeface="Cambria Math" panose="02040503050406030204" pitchFamily="18" charset="0"/>
                                          <a:cs typeface="Poppins SemiBold" panose="02000000000000000000" pitchFamily="2" charset="0"/>
                                        </a:rPr>
                                        <m:t>𝑥</m:t>
                                      </m:r>
                                    </m:e>
                                    <m:sub>
                                      <m:r>
                                        <a:rPr lang="pl-PL" sz="4000" b="0" i="1" smtClean="0">
                                          <a:solidFill>
                                            <a:schemeClr val="accent1"/>
                                          </a:solidFill>
                                          <a:latin typeface="Cambria Math" panose="02040503050406030204" pitchFamily="18" charset="0"/>
                                          <a:cs typeface="Poppins SemiBold" panose="02000000000000000000" pitchFamily="2" charset="0"/>
                                        </a:rPr>
                                        <m:t>𝑖</m:t>
                                      </m:r>
                                    </m:sub>
                                  </m:sSub>
                                </m:e>
                              </m:d>
                              <m:sSubSup>
                                <m:sSubSupPr>
                                  <m:ctrlP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SupPr>
                                <m:e>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up>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up>
                              </m:sSubSup>
                              <m:d>
                                <m:dPr>
                                  <m:ctrlP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en>
                          </m:f>
                          <m:r>
                            <a:rPr lang="pl-PL" sz="4000" b="0" i="1" smtClean="0">
                              <a:solidFill>
                                <a:schemeClr val="accent1"/>
                              </a:solidFill>
                              <a:latin typeface="Cambria Math" panose="02040503050406030204" pitchFamily="18" charset="0"/>
                              <a:cs typeface="Poppins SemiBold" panose="02000000000000000000" pitchFamily="2" charset="0"/>
                            </a:rPr>
                            <m:t>𝑓</m:t>
                          </m:r>
                          <m:r>
                            <a:rPr lang="pl-PL" sz="4000" b="0" i="1" smtClean="0">
                              <a:solidFill>
                                <a:schemeClr val="accent1"/>
                              </a:solidFill>
                              <a:latin typeface="Cambria Math" panose="02040503050406030204" pitchFamily="18" charset="0"/>
                              <a:cs typeface="Poppins SemiBold" panose="02000000000000000000" pitchFamily="2" charset="0"/>
                            </a:rPr>
                            <m:t>(</m:t>
                          </m:r>
                          <m:sSub>
                            <m:sSubPr>
                              <m:ctrlPr>
                                <a:rPr lang="pl-PL" sz="4000" b="0" i="1" smtClean="0">
                                  <a:solidFill>
                                    <a:schemeClr val="accent1"/>
                                  </a:solidFill>
                                  <a:latin typeface="Cambria Math" panose="02040503050406030204" pitchFamily="18" charset="0"/>
                                  <a:cs typeface="Poppins SemiBold" panose="02000000000000000000" pitchFamily="2" charset="0"/>
                                </a:rPr>
                              </m:ctrlPr>
                            </m:sSubPr>
                            <m:e>
                              <m:r>
                                <a:rPr lang="pl-PL" sz="4000" b="0" i="1" smtClean="0">
                                  <a:solidFill>
                                    <a:schemeClr val="accent1"/>
                                  </a:solidFill>
                                  <a:latin typeface="Cambria Math" panose="02040503050406030204" pitchFamily="18" charset="0"/>
                                  <a:cs typeface="Poppins SemiBold" panose="02000000000000000000" pitchFamily="2" charset="0"/>
                                </a:rPr>
                                <m:t>𝑥</m:t>
                              </m:r>
                            </m:e>
                            <m:sub>
                              <m:r>
                                <a:rPr lang="pl-PL" sz="4000" b="0" i="1" smtClean="0">
                                  <a:solidFill>
                                    <a:schemeClr val="accent1"/>
                                  </a:solidFill>
                                  <a:latin typeface="Cambria Math" panose="02040503050406030204" pitchFamily="18" charset="0"/>
                                  <a:cs typeface="Poppins SemiBold" panose="02000000000000000000" pitchFamily="2" charset="0"/>
                                </a:rPr>
                                <m:t>𝑖</m:t>
                              </m:r>
                            </m:sub>
                          </m:sSub>
                          <m:r>
                            <a:rPr lang="pl-PL" sz="4000" b="0" i="1" smtClean="0">
                              <a:solidFill>
                                <a:schemeClr val="accent1"/>
                              </a:solidFill>
                              <a:latin typeface="Cambria Math" panose="02040503050406030204" pitchFamily="18" charset="0"/>
                              <a:cs typeface="Poppins SemiBold" panose="02000000000000000000" pitchFamily="2" charset="0"/>
                            </a:rPr>
                            <m:t>)</m:t>
                          </m:r>
                        </m:e>
                      </m:nary>
                    </m:oMath>
                  </m:oMathPara>
                </a14:m>
                <a:endParaRPr lang="en-US" sz="4000">
                  <a:solidFill>
                    <a:schemeClr val="accent1"/>
                  </a:solidFill>
                  <a:cs typeface="Poppins SemiBold" panose="02000000000000000000" pitchFamily="2" charset="0"/>
                </a:endParaRPr>
              </a:p>
            </p:txBody>
          </p:sp>
        </mc:Choice>
        <mc:Fallback xmlns="">
          <p:sp>
            <p:nvSpPr>
              <p:cNvPr id="7" name="TextBox 13">
                <a:extLst>
                  <a:ext uri="{FF2B5EF4-FFF2-40B4-BE49-F238E27FC236}">
                    <a16:creationId xmlns:a16="http://schemas.microsoft.com/office/drawing/2014/main" id="{852C9244-000C-684F-35A5-7DACCC93EF27}"/>
                  </a:ext>
                </a:extLst>
              </p:cNvPr>
              <p:cNvSpPr txBox="1">
                <a:spLocks noRot="1" noChangeAspect="1" noMove="1" noResize="1" noEditPoints="1" noAdjustHandles="1" noChangeArrowheads="1" noChangeShapeType="1" noTextEdit="1"/>
              </p:cNvSpPr>
              <p:nvPr/>
            </p:nvSpPr>
            <p:spPr>
              <a:xfrm>
                <a:off x="837406" y="1239383"/>
                <a:ext cx="8041123" cy="168084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146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945280" y="131386"/>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for </a:t>
            </a:r>
            <a:r>
              <a:rPr lang="pl-PL" sz="7200" b="1" err="1">
                <a:solidFill>
                  <a:schemeClr val="accent1"/>
                </a:solidFill>
                <a:cs typeface="Poppins SemiBold" panose="02000000000000000000" pitchFamily="2" charset="0"/>
              </a:rPr>
              <a:t>equidistant</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nodes</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7A26D3B0-F966-ACCF-A830-376393FDE6E0}"/>
              </a:ext>
            </a:extLst>
          </p:cNvPr>
          <p:cNvSpPr txBox="1"/>
          <p:nvPr/>
        </p:nvSpPr>
        <p:spPr>
          <a:xfrm>
            <a:off x="2945280" y="1239382"/>
            <a:ext cx="16091328" cy="738664"/>
          </a:xfrm>
          <a:prstGeom prst="rect">
            <a:avLst/>
          </a:prstGeom>
          <a:noFill/>
        </p:spPr>
        <p:txBody>
          <a:bodyPr wrap="square" lIns="0" tIns="0" rIns="0" bIns="0" rtlCol="0">
            <a:spAutoFit/>
          </a:bodyPr>
          <a:lstStyle/>
          <a:p>
            <a:r>
              <a:rPr lang="pl-PL" sz="4800" err="1">
                <a:solidFill>
                  <a:schemeClr val="accent1"/>
                </a:solidFill>
                <a:cs typeface="Poppins SemiBold" panose="02000000000000000000" pitchFamily="2" charset="0"/>
              </a:rPr>
              <a:t>Lagrange's</a:t>
            </a:r>
            <a:r>
              <a:rPr lang="pl-PL" sz="4800">
                <a:solidFill>
                  <a:schemeClr val="accent1"/>
                </a:solidFill>
                <a:cs typeface="Poppins SemiBold" panose="02000000000000000000" pitchFamily="2" charset="0"/>
              </a:rPr>
              <a:t> </a:t>
            </a:r>
            <a:r>
              <a:rPr lang="pl-PL" sz="4800" err="1">
                <a:solidFill>
                  <a:schemeClr val="accent1"/>
                </a:solidFill>
                <a:cs typeface="Poppins SemiBold" panose="02000000000000000000" pitchFamily="2" charset="0"/>
              </a:rPr>
              <a:t>formula</a:t>
            </a:r>
            <a:r>
              <a:rPr lang="pl-PL" sz="4800">
                <a:solidFill>
                  <a:schemeClr val="accent1"/>
                </a:solidFill>
                <a:cs typeface="Poppins SemiBold" panose="02000000000000000000" pitchFamily="2" charset="0"/>
              </a:rPr>
              <a:t> for </a:t>
            </a:r>
            <a:r>
              <a:rPr lang="pl-PL" sz="4800" err="1">
                <a:solidFill>
                  <a:schemeClr val="accent1"/>
                </a:solidFill>
                <a:cs typeface="Poppins SemiBold" panose="02000000000000000000" pitchFamily="2" charset="0"/>
              </a:rPr>
              <a:t>equidistant</a:t>
            </a:r>
            <a:r>
              <a:rPr lang="pl-PL" sz="4800">
                <a:solidFill>
                  <a:schemeClr val="accent1"/>
                </a:solidFill>
                <a:cs typeface="Poppins SemiBold" panose="02000000000000000000" pitchFamily="2" charset="0"/>
              </a:rPr>
              <a:t> </a:t>
            </a:r>
            <a:r>
              <a:rPr lang="pl-PL" sz="4800" err="1">
                <a:solidFill>
                  <a:schemeClr val="accent1"/>
                </a:solidFill>
                <a:cs typeface="Poppins SemiBold" panose="02000000000000000000" pitchFamily="2" charset="0"/>
              </a:rPr>
              <a:t>nodes</a:t>
            </a:r>
            <a:r>
              <a:rPr lang="pl-PL" sz="4800">
                <a:solidFill>
                  <a:schemeClr val="accent1"/>
                </a:solidFill>
                <a:cs typeface="Poppins SemiBold" panose="02000000000000000000" pitchFamily="2" charset="0"/>
              </a:rPr>
              <a:t>:</a:t>
            </a:r>
            <a:endParaRPr lang="en-US" sz="4800">
              <a:solidFill>
                <a:schemeClr val="accent1"/>
              </a:solidFill>
              <a:cs typeface="Poppins SemiBold" panose="02000000000000000000" pitchFamily="2" charset="0"/>
            </a:endParaRPr>
          </a:p>
        </p:txBody>
      </p:sp>
      <p:pic>
        <p:nvPicPr>
          <p:cNvPr id="5" name="Obraz 4">
            <a:extLst>
              <a:ext uri="{FF2B5EF4-FFF2-40B4-BE49-F238E27FC236}">
                <a16:creationId xmlns:a16="http://schemas.microsoft.com/office/drawing/2014/main" id="{CA6D31B9-C3E4-4758-67DD-DF5FCA103E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45279" y="2623139"/>
            <a:ext cx="18945067" cy="3276215"/>
          </a:xfrm>
          <a:prstGeom prst="rect">
            <a:avLst/>
          </a:prstGeom>
        </p:spPr>
      </p:pic>
    </p:spTree>
    <p:extLst>
      <p:ext uri="{BB962C8B-B14F-4D97-AF65-F5344CB8AC3E}">
        <p14:creationId xmlns:p14="http://schemas.microsoft.com/office/powerpoint/2010/main" val="800022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Linear</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2492990"/>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Interpolation according to the "connect the dots with a line" principle has little to do with the fact that the points</a:t>
            </a:r>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could come from some specific function</a:t>
            </a:r>
            <a:r>
              <a:rPr lang="pl-PL" sz="5400">
                <a:solidFill>
                  <a:schemeClr val="accent1"/>
                </a:solidFill>
                <a:cs typeface="Poppins SemiBold" panose="02000000000000000000" pitchFamily="2" charset="0"/>
              </a:rPr>
              <a:t> but…</a:t>
            </a:r>
          </a:p>
        </p:txBody>
      </p:sp>
    </p:spTree>
    <p:extLst>
      <p:ext uri="{BB962C8B-B14F-4D97-AF65-F5344CB8AC3E}">
        <p14:creationId xmlns:p14="http://schemas.microsoft.com/office/powerpoint/2010/main" val="1561601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Linear</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8207119"/>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Linear Interpolation is a method of approximating any function</a:t>
                </a:r>
                <a:endParaRPr lang="pl-PL"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 </a:t>
                </a:r>
                <a14:m>
                  <m:oMath xmlns:m="http://schemas.openxmlformats.org/officeDocument/2006/math">
                    <m:r>
                      <a:rPr lang="pl-PL" sz="5400" b="0" i="1" dirty="0" smtClean="0">
                        <a:solidFill>
                          <a:schemeClr val="accent1"/>
                        </a:solidFill>
                        <a:latin typeface="Cambria Math" panose="02040503050406030204" pitchFamily="18" charset="0"/>
                        <a:cs typeface="Poppins SemiBold" panose="02000000000000000000" pitchFamily="2" charset="0"/>
                      </a:rPr>
                      <m:t>𝑓</m:t>
                    </m:r>
                  </m:oMath>
                </a14:m>
                <a:r>
                  <a:rPr lang="en-US" sz="5400">
                    <a:solidFill>
                      <a:schemeClr val="accent1"/>
                    </a:solidFill>
                    <a:cs typeface="Poppins SemiBold" panose="02000000000000000000" pitchFamily="2" charset="0"/>
                  </a:rPr>
                  <a:t> continuous over the interval </a:t>
                </a:r>
                <a14:m>
                  <m:oMath xmlns:m="http://schemas.openxmlformats.org/officeDocument/2006/math">
                    <m:d>
                      <m:dPr>
                        <m:begChr m:val="["/>
                        <m:endChr m:val="]"/>
                        <m:ctrlPr>
                          <a:rPr lang="pl-PL" sz="5400" b="0" i="1" smtClean="0">
                            <a:solidFill>
                              <a:schemeClr val="accent1"/>
                            </a:solidFill>
                            <a:latin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0</m:t>
                            </m:r>
                          </m:sub>
                        </m:sSub>
                        <m:r>
                          <a:rPr lang="pl-PL" sz="5400" b="0" i="1" smtClean="0">
                            <a:solidFill>
                              <a:schemeClr val="accent1"/>
                            </a:solidFill>
                            <a:latin typeface="Cambria Math" panose="02040503050406030204" pitchFamily="18" charset="0"/>
                            <a:cs typeface="Poppins SemiBold" panose="02000000000000000000" pitchFamily="2" charset="0"/>
                          </a:rPr>
                          <m:t> </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1</m:t>
                            </m:r>
                          </m:sub>
                        </m:sSub>
                      </m:e>
                    </m:d>
                    <m:r>
                      <a:rPr lang="pl-PL" sz="5400" b="0" i="1" smtClean="0">
                        <a:solidFill>
                          <a:schemeClr val="accent1"/>
                        </a:solidFill>
                        <a:latin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cs typeface="Poppins SemiBold" panose="02000000000000000000" pitchFamily="2" charset="0"/>
                      </a:rPr>
                      <m:t>𝑅</m:t>
                    </m:r>
                  </m:oMath>
                </a14:m>
                <a:r>
                  <a:rPr lang="en-US" sz="5400">
                    <a:solidFill>
                      <a:schemeClr val="accent1"/>
                    </a:solidFill>
                    <a:cs typeface="Poppins SemiBold" panose="02000000000000000000" pitchFamily="2" charset="0"/>
                  </a:rPr>
                  <a:t>, whose values </a:t>
                </a:r>
                <a:endParaRPr lang="pl-PL" sz="5400">
                  <a:solidFill>
                    <a:schemeClr val="accent1"/>
                  </a:solidFill>
                  <a:cs typeface="Poppins SemiBold" panose="02000000000000000000" pitchFamily="2" charset="0"/>
                </a:endParaRPr>
              </a:p>
              <a:p>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𝑓</m:t>
                    </m:r>
                    <m:d>
                      <m:dPr>
                        <m:ctrlPr>
                          <a:rPr lang="en-US" sz="5400" i="1" dirty="0" smtClean="0">
                            <a:solidFill>
                              <a:schemeClr val="accent1"/>
                            </a:solidFill>
                            <a:latin typeface="Cambria Math" panose="02040503050406030204" pitchFamily="18" charset="0"/>
                            <a:cs typeface="Poppins SemiBold" panose="02000000000000000000" pitchFamily="2" charset="0"/>
                          </a:rPr>
                        </m:ctrlPr>
                      </m:dPr>
                      <m:e>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en-US" sz="5400" i="1" dirty="0" smtClean="0">
                                <a:solidFill>
                                  <a:schemeClr val="accent1"/>
                                </a:solidFill>
                                <a:latin typeface="Cambria Math" panose="02040503050406030204" pitchFamily="18" charset="0"/>
                                <a:cs typeface="Poppins SemiBold" panose="02000000000000000000" pitchFamily="2" charset="0"/>
                              </a:rPr>
                              <m:t>𝑥</m:t>
                            </m:r>
                          </m:e>
                          <m:sub>
                            <m:r>
                              <a:rPr lang="pl-PL" sz="5400" b="0" i="1" dirty="0" smtClean="0">
                                <a:solidFill>
                                  <a:schemeClr val="accent1"/>
                                </a:solidFill>
                                <a:latin typeface="Cambria Math" panose="02040503050406030204" pitchFamily="18" charset="0"/>
                                <a:cs typeface="Poppins SemiBold" panose="02000000000000000000" pitchFamily="2" charset="0"/>
                              </a:rPr>
                              <m:t>𝑖</m:t>
                            </m:r>
                          </m:sub>
                        </m:sSub>
                      </m:e>
                    </m:d>
                    <m:r>
                      <a:rPr lang="pl-PL" sz="5400" b="0" i="1" dirty="0" smtClean="0">
                        <a:solidFill>
                          <a:schemeClr val="accent1"/>
                        </a:solidFill>
                        <a:latin typeface="Cambria Math" panose="02040503050406030204" pitchFamily="18" charset="0"/>
                        <a:cs typeface="Poppins SemiBold" panose="02000000000000000000" pitchFamily="2" charset="0"/>
                      </a:rPr>
                      <m:t>=</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pl-PL" sz="5400" b="0" i="1" dirty="0" smtClean="0">
                            <a:solidFill>
                              <a:schemeClr val="accent1"/>
                            </a:solidFill>
                            <a:latin typeface="Cambria Math" panose="02040503050406030204" pitchFamily="18" charset="0"/>
                            <a:cs typeface="Poppins SemiBold" panose="02000000000000000000" pitchFamily="2" charset="0"/>
                          </a:rPr>
                          <m:t>𝑦</m:t>
                        </m:r>
                      </m:e>
                      <m:sub>
                        <m:r>
                          <a:rPr lang="pl-PL" sz="5400" b="0" i="1" dirty="0" smtClean="0">
                            <a:solidFill>
                              <a:schemeClr val="accent1"/>
                            </a:solidFill>
                            <a:latin typeface="Cambria Math" panose="02040503050406030204" pitchFamily="18" charset="0"/>
                            <a:cs typeface="Poppins SemiBold" panose="02000000000000000000" pitchFamily="2" charset="0"/>
                          </a:rPr>
                          <m:t>𝑖</m:t>
                        </m:r>
                      </m:sub>
                    </m:sSub>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𝑅</m:t>
                    </m:r>
                    <m:r>
                      <a:rPr lang="pl-PL" sz="5400" b="0" i="1" dirty="0" smtClean="0">
                        <a:solidFill>
                          <a:schemeClr val="accent1"/>
                        </a:solidFill>
                        <a:latin typeface="Cambria Math" panose="02040503050406030204" pitchFamily="18" charset="0"/>
                        <a:cs typeface="Poppins SemiBold" panose="02000000000000000000" pitchFamily="2" charset="0"/>
                      </a:rPr>
                      <m:t>, </m:t>
                    </m:r>
                    <m:r>
                      <a:rPr lang="pl-PL" sz="5400" b="0" i="1" dirty="0" smtClean="0">
                        <a:solidFill>
                          <a:schemeClr val="accent1"/>
                        </a:solidFill>
                        <a:latin typeface="Cambria Math" panose="02040503050406030204" pitchFamily="18" charset="0"/>
                        <a:cs typeface="Poppins SemiBold" panose="02000000000000000000" pitchFamily="2" charset="0"/>
                      </a:rPr>
                      <m:t>𝑖</m:t>
                    </m:r>
                    <m:r>
                      <a:rPr lang="pl-PL" sz="5400" b="0" i="1" dirty="0" smtClean="0">
                        <a:solidFill>
                          <a:schemeClr val="accent1"/>
                        </a:solidFill>
                        <a:latin typeface="Cambria Math" panose="02040503050406030204" pitchFamily="18" charset="0"/>
                        <a:cs typeface="Poppins SemiBold" panose="02000000000000000000" pitchFamily="2" charset="0"/>
                      </a:rPr>
                      <m:t>=0, 1</m:t>
                    </m:r>
                  </m:oMath>
                </a14:m>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 are given only at two points </a:t>
                </a:r>
                <a14:m>
                  <m:oMath xmlns:m="http://schemas.openxmlformats.org/officeDocument/2006/math">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en-US" sz="5400" i="1" dirty="0" smtClean="0">
                            <a:solidFill>
                              <a:schemeClr val="accent1"/>
                            </a:solidFill>
                            <a:latin typeface="Cambria Math" panose="02040503050406030204" pitchFamily="18" charset="0"/>
                            <a:cs typeface="Poppins SemiBold" panose="02000000000000000000" pitchFamily="2" charset="0"/>
                          </a:rPr>
                          <m:t>𝑥</m:t>
                        </m:r>
                      </m:e>
                      <m:sub>
                        <m:r>
                          <a:rPr lang="en-US" sz="5400" i="1" dirty="0" smtClean="0">
                            <a:solidFill>
                              <a:schemeClr val="accent1"/>
                            </a:solidFill>
                            <a:latin typeface="Cambria Math" panose="02040503050406030204" pitchFamily="18" charset="0"/>
                            <a:cs typeface="Poppins SemiBold" panose="02000000000000000000" pitchFamily="2" charset="0"/>
                          </a:rPr>
                          <m:t>𝑖</m:t>
                        </m:r>
                      </m:sub>
                    </m:sSub>
                    <m:r>
                      <a:rPr lang="pl-PL" sz="5400" b="0" i="1" dirty="0" smtClean="0">
                        <a:solidFill>
                          <a:schemeClr val="accent1"/>
                        </a:solidFill>
                        <a:latin typeface="Cambria Math" panose="02040503050406030204" pitchFamily="18" charset="0"/>
                        <a:cs typeface="Poppins SemiBold" panose="02000000000000000000" pitchFamily="2" charset="0"/>
                      </a:rPr>
                      <m:t>∈</m:t>
                    </m:r>
                    <m:r>
                      <a:rPr lang="pl-PL" sz="5400" b="0" i="1" dirty="0" smtClean="0">
                        <a:solidFill>
                          <a:schemeClr val="accent1"/>
                        </a:solidFill>
                        <a:latin typeface="Cambria Math" panose="02040503050406030204" pitchFamily="18" charset="0"/>
                        <a:cs typeface="Poppins SemiBold" panose="02000000000000000000" pitchFamily="2" charset="0"/>
                      </a:rPr>
                      <m:t>𝑅</m:t>
                    </m:r>
                    <m:r>
                      <a:rPr lang="pl-PL" sz="5400" b="0" i="1" dirty="0" smtClean="0">
                        <a:solidFill>
                          <a:schemeClr val="accent1"/>
                        </a:solidFill>
                        <a:latin typeface="Cambria Math" panose="02040503050406030204" pitchFamily="18" charset="0"/>
                        <a:cs typeface="Poppins SemiBold" panose="02000000000000000000" pitchFamily="2" charset="0"/>
                      </a:rPr>
                      <m:t>  </m:t>
                    </m:r>
                  </m:oMath>
                </a14:m>
                <a:r>
                  <a:rPr lang="en-US" sz="5400">
                    <a:solidFill>
                      <a:schemeClr val="accent1"/>
                    </a:solidFill>
                    <a:cs typeface="Poppins SemiBold" panose="02000000000000000000" pitchFamily="2" charset="0"/>
                  </a:rPr>
                  <a:t>using a linear function.</a:t>
                </a:r>
                <a:endParaRPr lang="pl-PL" sz="5400">
                  <a:solidFill>
                    <a:schemeClr val="accent1"/>
                  </a:solidFill>
                  <a:cs typeface="Poppins SemiBold" panose="02000000000000000000" pitchFamily="2" charset="0"/>
                </a:endParaRPr>
              </a:p>
              <a:p>
                <a:endParaRPr lang="en-US"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The linear interpolating function</a:t>
                </a:r>
                <a14:m>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𝐿</m:t>
                    </m:r>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oMath>
                </a14:m>
                <a:r>
                  <a:rPr lang="en-US" sz="5400">
                    <a:solidFill>
                      <a:schemeClr val="accent1"/>
                    </a:solidFill>
                    <a:cs typeface="Poppins SemiBold" panose="02000000000000000000" pitchFamily="2" charset="0"/>
                  </a:rPr>
                  <a:t> in the interval </a:t>
                </a:r>
                <a14:m>
                  <m:oMath xmlns:m="http://schemas.openxmlformats.org/officeDocument/2006/math">
                    <m:r>
                      <a:rPr lang="pl-PL" sz="5400" b="0" i="0" dirty="0" smtClean="0">
                        <a:solidFill>
                          <a:schemeClr val="accent1"/>
                        </a:solidFill>
                        <a:latin typeface="Cambria Math" panose="02040503050406030204" pitchFamily="18" charset="0"/>
                        <a:cs typeface="Poppins SemiBold" panose="02000000000000000000" pitchFamily="2" charset="0"/>
                      </a:rPr>
                      <m:t>[</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en-US" sz="5400" i="1" dirty="0" smtClean="0">
                            <a:solidFill>
                              <a:schemeClr val="accent1"/>
                            </a:solidFill>
                            <a:latin typeface="Cambria Math" panose="02040503050406030204" pitchFamily="18" charset="0"/>
                            <a:cs typeface="Poppins SemiBold" panose="02000000000000000000" pitchFamily="2" charset="0"/>
                          </a:rPr>
                          <m:t>𝑥</m:t>
                        </m:r>
                      </m:e>
                      <m:sub>
                        <m:r>
                          <a:rPr lang="en-US" sz="5400" i="1" dirty="0" smtClean="0">
                            <a:solidFill>
                              <a:schemeClr val="accent1"/>
                            </a:solidFill>
                            <a:latin typeface="Cambria Math" panose="02040503050406030204" pitchFamily="18" charset="0"/>
                            <a:cs typeface="Poppins SemiBold" panose="02000000000000000000" pitchFamily="2" charset="0"/>
                          </a:rPr>
                          <m:t>0</m:t>
                        </m:r>
                      </m:sub>
                    </m:sSub>
                    <m:r>
                      <a:rPr lang="en-US" sz="5400" i="1" dirty="0" smtClean="0">
                        <a:solidFill>
                          <a:schemeClr val="accent1"/>
                        </a:solidFill>
                        <a:latin typeface="Cambria Math" panose="02040503050406030204" pitchFamily="18" charset="0"/>
                        <a:cs typeface="Poppins SemiBold" panose="02000000000000000000" pitchFamily="2" charset="0"/>
                      </a:rPr>
                      <m:t> </m:t>
                    </m:r>
                    <m:sSub>
                      <m:sSubPr>
                        <m:ctrlPr>
                          <a:rPr lang="pl-PL" sz="5400" b="0" i="1" dirty="0" smtClean="0">
                            <a:solidFill>
                              <a:schemeClr val="accent1"/>
                            </a:solidFill>
                            <a:latin typeface="Cambria Math" panose="02040503050406030204" pitchFamily="18" charset="0"/>
                            <a:cs typeface="Poppins SemiBold" panose="02000000000000000000" pitchFamily="2" charset="0"/>
                          </a:rPr>
                        </m:ctrlPr>
                      </m:sSubPr>
                      <m:e>
                        <m:r>
                          <a:rPr lang="en-US" sz="5400" i="1" dirty="0" smtClean="0">
                            <a:solidFill>
                              <a:schemeClr val="accent1"/>
                            </a:solidFill>
                            <a:latin typeface="Cambria Math" panose="02040503050406030204" pitchFamily="18" charset="0"/>
                            <a:cs typeface="Poppins SemiBold" panose="02000000000000000000" pitchFamily="2" charset="0"/>
                          </a:rPr>
                          <m:t>𝑥</m:t>
                        </m:r>
                      </m:e>
                      <m:sub>
                        <m:r>
                          <a:rPr lang="en-US" sz="5400" i="1" dirty="0" smtClean="0">
                            <a:solidFill>
                              <a:schemeClr val="accent1"/>
                            </a:solidFill>
                            <a:latin typeface="Cambria Math" panose="02040503050406030204" pitchFamily="18" charset="0"/>
                            <a:cs typeface="Poppins SemiBold" panose="02000000000000000000" pitchFamily="2" charset="0"/>
                          </a:rPr>
                          <m:t>1</m:t>
                        </m:r>
                      </m:sub>
                    </m:sSub>
                    <m:r>
                      <a:rPr lang="pl-PL" sz="5400" b="0" i="1" dirty="0" smtClean="0">
                        <a:solidFill>
                          <a:schemeClr val="accent1"/>
                        </a:solidFill>
                        <a:latin typeface="Cambria Math" panose="02040503050406030204" pitchFamily="18" charset="0"/>
                        <a:cs typeface="Poppins SemiBold" panose="02000000000000000000" pitchFamily="2" charset="0"/>
                      </a:rPr>
                      <m:t>]</m:t>
                    </m:r>
                  </m:oMath>
                </a14:m>
                <a:r>
                  <a:rPr lang="en-US" sz="5400">
                    <a:solidFill>
                      <a:schemeClr val="accent1"/>
                    </a:solidFill>
                    <a:cs typeface="Poppins SemiBold" panose="02000000000000000000" pitchFamily="2" charset="0"/>
                  </a:rPr>
                  <a:t> has the form:</a:t>
                </a:r>
                <a:endParaRPr lang="pl-PL" sz="5400">
                  <a:solidFill>
                    <a:schemeClr val="accent1"/>
                  </a:solidFill>
                  <a:cs typeface="Poppins SemiBold" panose="02000000000000000000" pitchFamily="2" charset="0"/>
                </a:endParaRPr>
              </a:p>
              <a:p>
                <a:pPr/>
                <a14:m>
                  <m:oMathPara xmlns:m="http://schemas.openxmlformats.org/officeDocument/2006/math">
                    <m:oMathParaPr>
                      <m:jc m:val="centerGroup"/>
                    </m:oMathParaPr>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𝐿</m:t>
                      </m:r>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𝑦</m:t>
                          </m:r>
                        </m:e>
                        <m:sub>
                          <m:r>
                            <a:rPr lang="pl-PL" sz="5400" b="0" i="1" smtClean="0">
                              <a:solidFill>
                                <a:schemeClr val="accent1"/>
                              </a:solidFill>
                              <a:latin typeface="Cambria Math" panose="02040503050406030204" pitchFamily="18" charset="0"/>
                              <a:cs typeface="Poppins SemiBold" panose="02000000000000000000" pitchFamily="2" charset="0"/>
                            </a:rPr>
                            <m:t>0</m:t>
                          </m:r>
                        </m:sub>
                      </m:sSub>
                      <m:r>
                        <a:rPr lang="pl-PL" sz="5400" b="0" i="1" smtClean="0">
                          <a:solidFill>
                            <a:schemeClr val="accent1"/>
                          </a:solidFill>
                          <a:latin typeface="Cambria Math" panose="02040503050406030204" pitchFamily="18" charset="0"/>
                          <a:cs typeface="Poppins SemiBold" panose="02000000000000000000" pitchFamily="2" charset="0"/>
                        </a:rPr>
                        <m:t>+</m:t>
                      </m:r>
                      <m:f>
                        <m:fPr>
                          <m:ctrlPr>
                            <a:rPr lang="pl-PL" sz="54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1</m:t>
                              </m:r>
                            </m:sub>
                          </m:sSub>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𝑦</m:t>
                              </m:r>
                            </m:e>
                            <m:sub>
                              <m:r>
                                <a:rPr lang="pl-PL" sz="5400" b="0" i="1" smtClean="0">
                                  <a:solidFill>
                                    <a:schemeClr val="accent1"/>
                                  </a:solidFill>
                                  <a:latin typeface="Cambria Math" panose="02040503050406030204" pitchFamily="18" charset="0"/>
                                  <a:cs typeface="Poppins SemiBold" panose="02000000000000000000" pitchFamily="2" charset="0"/>
                                </a:rPr>
                                <m:t>0</m:t>
                              </m:r>
                            </m:sub>
                          </m:sSub>
                        </m:num>
                        <m:den>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1</m:t>
                              </m:r>
                            </m:sub>
                          </m:sSub>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2</m:t>
                              </m:r>
                            </m:sub>
                          </m:sSub>
                        </m:den>
                      </m:f>
                      <m:d>
                        <m:dPr>
                          <m:ctrlPr>
                            <a:rPr lang="pl-PL" sz="5400" b="0" i="1" smtClean="0">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 −</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0</m:t>
                              </m:r>
                            </m:sub>
                          </m:sSub>
                        </m:e>
                      </m:d>
                    </m:oMath>
                  </m:oMathPara>
                </a14:m>
                <a:endParaRPr lang="pl-PL" sz="5400">
                  <a:solidFill>
                    <a:schemeClr val="accent1"/>
                  </a:solidFill>
                  <a:cs typeface="Poppins SemiBold" panose="02000000000000000000" pitchFamily="2" charset="0"/>
                </a:endParaRPr>
              </a:p>
              <a:p>
                <a:endParaRPr lang="en-US" sz="54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2" y="4151702"/>
                <a:ext cx="19941268" cy="8207119"/>
              </a:xfrm>
              <a:prstGeom prst="rect">
                <a:avLst/>
              </a:prstGeom>
              <a:blipFill>
                <a:blip r:embed="rId3"/>
                <a:stretch>
                  <a:fillRect l="-2109" t="-2600"/>
                </a:stretch>
              </a:blipFill>
            </p:spPr>
            <p:txBody>
              <a:bodyPr/>
              <a:lstStyle/>
              <a:p>
                <a:r>
                  <a:rPr lang="en-US">
                    <a:noFill/>
                  </a:rPr>
                  <a:t> </a:t>
                </a:r>
              </a:p>
            </p:txBody>
          </p:sp>
        </mc:Fallback>
      </mc:AlternateContent>
    </p:spTree>
    <p:extLst>
      <p:ext uri="{BB962C8B-B14F-4D97-AF65-F5344CB8AC3E}">
        <p14:creationId xmlns:p14="http://schemas.microsoft.com/office/powerpoint/2010/main" val="10074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Linear</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1026" name="Picture 2" descr="undefined">
            <a:extLst>
              <a:ext uri="{FF2B5EF4-FFF2-40B4-BE49-F238E27FC236}">
                <a16:creationId xmlns:a16="http://schemas.microsoft.com/office/drawing/2014/main" id="{565C4865-0171-1B80-D032-3762A9EF4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7926" y="1401191"/>
            <a:ext cx="9753600" cy="9753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BD2E5D30-9942-4164-E325-BAC6E19E28E9}"/>
                  </a:ext>
                </a:extLst>
              </p:cNvPr>
              <p:cNvSpPr txBox="1"/>
              <p:nvPr/>
            </p:nvSpPr>
            <p:spPr>
              <a:xfrm>
                <a:off x="590686" y="5146206"/>
                <a:ext cx="12207240" cy="19979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6600" b="0" i="1" smtClean="0">
                          <a:solidFill>
                            <a:schemeClr val="accent1"/>
                          </a:solidFill>
                          <a:latin typeface="Cambria Math" panose="02040503050406030204" pitchFamily="18" charset="0"/>
                          <a:cs typeface="Poppins SemiBold" panose="02000000000000000000" pitchFamily="2" charset="0"/>
                        </a:rPr>
                        <m:t>𝐿</m:t>
                      </m:r>
                      <m:d>
                        <m:dPr>
                          <m:ctrlPr>
                            <a:rPr lang="pl-PL" sz="6600" b="0" i="1" smtClean="0">
                              <a:solidFill>
                                <a:schemeClr val="accent1"/>
                              </a:solidFill>
                              <a:latin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cs typeface="Poppins SemiBold" panose="02000000000000000000" pitchFamily="2" charset="0"/>
                            </a:rPr>
                            <m:t>𝑥</m:t>
                          </m:r>
                        </m:e>
                      </m:d>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𝑦</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𝑦</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num>
                        <m:den>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den>
                      </m:f>
                      <m:d>
                        <m:dPr>
                          <m:ctrlPr>
                            <a:rPr lang="pl-PL" sz="6600" b="0" i="1" smtClean="0">
                              <a:solidFill>
                                <a:schemeClr val="accent1"/>
                              </a:solidFill>
                              <a:latin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 −</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e>
                      </m:d>
                    </m:oMath>
                  </m:oMathPara>
                </a14:m>
                <a:endParaRPr lang="pl-PL" sz="6600"/>
              </a:p>
            </p:txBody>
          </p:sp>
        </mc:Choice>
        <mc:Fallback xmlns="">
          <p:sp>
            <p:nvSpPr>
              <p:cNvPr id="4" name="pole tekstowe 3">
                <a:extLst>
                  <a:ext uri="{FF2B5EF4-FFF2-40B4-BE49-F238E27FC236}">
                    <a16:creationId xmlns:a16="http://schemas.microsoft.com/office/drawing/2014/main" id="{BD2E5D30-9942-4164-E325-BAC6E19E28E9}"/>
                  </a:ext>
                </a:extLst>
              </p:cNvPr>
              <p:cNvSpPr txBox="1">
                <a:spLocks noRot="1" noChangeAspect="1" noMove="1" noResize="1" noEditPoints="1" noAdjustHandles="1" noChangeArrowheads="1" noChangeShapeType="1" noTextEdit="1"/>
              </p:cNvSpPr>
              <p:nvPr/>
            </p:nvSpPr>
            <p:spPr>
              <a:xfrm>
                <a:off x="590686" y="5146206"/>
                <a:ext cx="12207240" cy="199791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9607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1181373" y="923632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Linear</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2050" name="Picture 2" descr="undefined">
            <a:extLst>
              <a:ext uri="{FF2B5EF4-FFF2-40B4-BE49-F238E27FC236}">
                <a16:creationId xmlns:a16="http://schemas.microsoft.com/office/drawing/2014/main" id="{ED0457EC-756C-7F22-7958-E60223A4E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0"/>
            <a:ext cx="14935200" cy="11945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2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Linear</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2492990"/>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Linear interpolation is commonly used when using tables of function values to calculate their intermediate values.</a:t>
            </a:r>
            <a:endParaRPr lang="pl-PL" sz="5400">
              <a:solidFill>
                <a:schemeClr val="accent1"/>
              </a:solidFill>
              <a:cs typeface="Poppins SemiBold" panose="02000000000000000000" pitchFamily="2" charset="0"/>
            </a:endParaRPr>
          </a:p>
          <a:p>
            <a:endParaRPr lang="en-US" sz="5400">
              <a:solidFill>
                <a:schemeClr val="accent1"/>
              </a:solidFill>
              <a:cs typeface="Poppins SemiBold" panose="02000000000000000000" pitchFamily="2" charset="0"/>
            </a:endParaRPr>
          </a:p>
        </p:txBody>
      </p:sp>
    </p:spTree>
    <p:extLst>
      <p:ext uri="{BB962C8B-B14F-4D97-AF65-F5344CB8AC3E}">
        <p14:creationId xmlns:p14="http://schemas.microsoft.com/office/powerpoint/2010/main" val="3609871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2215991"/>
          </a:xfrm>
          <a:prstGeom prst="rect">
            <a:avLst/>
          </a:prstGeom>
          <a:noFill/>
        </p:spPr>
        <p:txBody>
          <a:bodyPr wrap="square" lIns="0" tIns="0" rIns="0" bIns="0" rtlCol="0">
            <a:spAutoFit/>
          </a:bodyPr>
          <a:lstStyle/>
          <a:p>
            <a:r>
              <a:rPr lang="en-US" sz="7200">
                <a:solidFill>
                  <a:schemeClr val="accent1"/>
                </a:solidFill>
                <a:cs typeface="Poppins SemiBold" panose="02000000000000000000" pitchFamily="2" charset="0"/>
              </a:rPr>
              <a:t>interpolation proposes a model of a function that can traverse the given points (interpolation nodes)</a:t>
            </a:r>
          </a:p>
        </p:txBody>
      </p:sp>
    </p:spTree>
    <p:extLst>
      <p:ext uri="{BB962C8B-B14F-4D97-AF65-F5344CB8AC3E}">
        <p14:creationId xmlns:p14="http://schemas.microsoft.com/office/powerpoint/2010/main" val="1778540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2215991"/>
          </a:xfrm>
          <a:prstGeom prst="rect">
            <a:avLst/>
          </a:prstGeom>
          <a:noFill/>
        </p:spPr>
        <p:txBody>
          <a:bodyPr wrap="square" lIns="0" tIns="0" rIns="0" bIns="0" rtlCol="0">
            <a:spAutoFit/>
          </a:bodyPr>
          <a:lstStyle/>
          <a:p>
            <a:r>
              <a:rPr lang="en-US" sz="7200">
                <a:solidFill>
                  <a:schemeClr val="accent1"/>
                </a:solidFill>
                <a:cs typeface="Poppins SemiBold" panose="02000000000000000000" pitchFamily="2" charset="0"/>
              </a:rPr>
              <a:t>most often, an algebraic polynomial is chosen, which has a form we are familiar with</a:t>
            </a:r>
            <a:r>
              <a:rPr lang="pl-PL" sz="7200">
                <a:solidFill>
                  <a:schemeClr val="accent1"/>
                </a:solidFill>
                <a:cs typeface="Poppins SemiBold" panose="02000000000000000000" pitchFamily="2" charset="0"/>
              </a:rPr>
              <a:t>:</a:t>
            </a:r>
            <a:endParaRPr lang="en-US" sz="7200">
              <a:solidFill>
                <a:schemeClr val="accent1"/>
              </a:solidFill>
              <a:cs typeface="Poppins SemiBold" panose="02000000000000000000" pitchFamily="2" charset="0"/>
            </a:endParaRP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09F44783-532B-DB8C-BC38-19F8082ABCE1}"/>
                  </a:ext>
                </a:extLst>
              </p:cNvPr>
              <p:cNvSpPr txBox="1"/>
              <p:nvPr/>
            </p:nvSpPr>
            <p:spPr>
              <a:xfrm>
                <a:off x="2827292" y="7681440"/>
                <a:ext cx="19941268"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7200" b="0" i="1" smtClean="0">
                          <a:solidFill>
                            <a:schemeClr val="accent1"/>
                          </a:solidFill>
                          <a:latin typeface="Cambria Math" panose="02040503050406030204" pitchFamily="18" charset="0"/>
                          <a:cs typeface="Poppins SemiBold" panose="02000000000000000000" pitchFamily="2" charset="0"/>
                        </a:rPr>
                        <m:t>𝐹</m:t>
                      </m:r>
                      <m:d>
                        <m:dPr>
                          <m:ctrlPr>
                            <a:rPr lang="pl-PL" sz="7200" b="0" i="1" smtClean="0">
                              <a:solidFill>
                                <a:schemeClr val="accent1"/>
                              </a:solidFill>
                              <a:latin typeface="Cambria Math" panose="02040503050406030204" pitchFamily="18" charset="0"/>
                              <a:cs typeface="Poppins SemiBold" panose="02000000000000000000" pitchFamily="2" charset="0"/>
                            </a:rPr>
                          </m:ctrlPr>
                        </m:dPr>
                        <m:e>
                          <m:r>
                            <a:rPr lang="pl-PL" sz="7200" b="0" i="1" smtClean="0">
                              <a:solidFill>
                                <a:schemeClr val="accent1"/>
                              </a:solidFill>
                              <a:latin typeface="Cambria Math" panose="02040503050406030204" pitchFamily="18" charset="0"/>
                              <a:cs typeface="Poppins SemiBold" panose="02000000000000000000" pitchFamily="2" charset="0"/>
                            </a:rPr>
                            <m:t>𝑥</m:t>
                          </m:r>
                        </m:e>
                      </m:d>
                      <m:r>
                        <a:rPr lang="pl-PL" sz="7200" b="0" i="1" smtClean="0">
                          <a:solidFill>
                            <a:schemeClr val="accent1"/>
                          </a:solidFill>
                          <a:latin typeface="Cambria Math" panose="02040503050406030204" pitchFamily="18" charset="0"/>
                          <a:cs typeface="Poppins SemiBold" panose="02000000000000000000" pitchFamily="2" charset="0"/>
                        </a:rPr>
                        <m:t>=</m:t>
                      </m:r>
                      <m:sSub>
                        <m:sSubPr>
                          <m:ctrlPr>
                            <a:rPr lang="pl-PL" sz="7200" b="0" i="1" smtClean="0">
                              <a:solidFill>
                                <a:schemeClr val="accent1"/>
                              </a:solidFill>
                              <a:latin typeface="Cambria Math" panose="02040503050406030204" pitchFamily="18" charset="0"/>
                              <a:cs typeface="Poppins SemiBold" panose="02000000000000000000" pitchFamily="2" charset="0"/>
                            </a:rPr>
                          </m:ctrlPr>
                        </m:sSubPr>
                        <m:e>
                          <m:r>
                            <a:rPr lang="pl-PL" sz="7200" b="0" i="1" smtClean="0">
                              <a:solidFill>
                                <a:schemeClr val="accent1"/>
                              </a:solidFill>
                              <a:latin typeface="Cambria Math" panose="02040503050406030204" pitchFamily="18" charset="0"/>
                              <a:cs typeface="Poppins SemiBold" panose="02000000000000000000" pitchFamily="2" charset="0"/>
                            </a:rPr>
                            <m:t>𝑎</m:t>
                          </m:r>
                        </m:e>
                        <m:sub>
                          <m:r>
                            <a:rPr lang="pl-PL" sz="7200" b="0" i="1" smtClean="0">
                              <a:solidFill>
                                <a:schemeClr val="accent1"/>
                              </a:solidFill>
                              <a:latin typeface="Cambria Math" panose="02040503050406030204" pitchFamily="18" charset="0"/>
                              <a:cs typeface="Poppins SemiBold" panose="02000000000000000000" pitchFamily="2" charset="0"/>
                            </a:rPr>
                            <m:t>0</m:t>
                          </m:r>
                        </m:sub>
                      </m:sSub>
                      <m:r>
                        <a:rPr lang="pl-PL" sz="7200" b="0" i="1" smtClean="0">
                          <a:solidFill>
                            <a:schemeClr val="accent1"/>
                          </a:solidFill>
                          <a:latin typeface="Cambria Math" panose="02040503050406030204" pitchFamily="18" charset="0"/>
                          <a:cs typeface="Poppins SemiBold" panose="02000000000000000000" pitchFamily="2" charset="0"/>
                        </a:rPr>
                        <m:t>+</m:t>
                      </m:r>
                      <m:sSub>
                        <m:sSubPr>
                          <m:ctrlPr>
                            <a:rPr lang="pl-PL" sz="7200" b="0" i="1" smtClean="0">
                              <a:solidFill>
                                <a:schemeClr val="accent1"/>
                              </a:solidFill>
                              <a:latin typeface="Cambria Math" panose="02040503050406030204" pitchFamily="18" charset="0"/>
                              <a:cs typeface="Poppins SemiBold" panose="02000000000000000000" pitchFamily="2" charset="0"/>
                            </a:rPr>
                          </m:ctrlPr>
                        </m:sSubPr>
                        <m:e>
                          <m:r>
                            <a:rPr lang="pl-PL" sz="7200" b="0" i="1" smtClean="0">
                              <a:solidFill>
                                <a:schemeClr val="accent1"/>
                              </a:solidFill>
                              <a:latin typeface="Cambria Math" panose="02040503050406030204" pitchFamily="18" charset="0"/>
                              <a:cs typeface="Poppins SemiBold" panose="02000000000000000000" pitchFamily="2" charset="0"/>
                            </a:rPr>
                            <m:t>𝑎</m:t>
                          </m:r>
                        </m:e>
                        <m:sub>
                          <m:r>
                            <a:rPr lang="pl-PL" sz="7200" b="0" i="1" smtClean="0">
                              <a:solidFill>
                                <a:schemeClr val="accent1"/>
                              </a:solidFill>
                              <a:latin typeface="Cambria Math" panose="02040503050406030204" pitchFamily="18" charset="0"/>
                              <a:cs typeface="Poppins SemiBold" panose="02000000000000000000" pitchFamily="2" charset="0"/>
                            </a:rPr>
                            <m:t>1</m:t>
                          </m:r>
                        </m:sub>
                      </m:sSub>
                      <m:sSup>
                        <m:sSupPr>
                          <m:ctrlPr>
                            <a:rPr lang="pl-PL" sz="7200" b="0" i="1" smtClean="0">
                              <a:solidFill>
                                <a:schemeClr val="accent1"/>
                              </a:solidFill>
                              <a:latin typeface="Cambria Math" panose="02040503050406030204" pitchFamily="18" charset="0"/>
                              <a:cs typeface="Poppins SemiBold" panose="02000000000000000000" pitchFamily="2" charset="0"/>
                            </a:rPr>
                          </m:ctrlPr>
                        </m:sSupPr>
                        <m:e>
                          <m:r>
                            <a:rPr lang="pl-PL" sz="7200" b="0" i="1" smtClean="0">
                              <a:solidFill>
                                <a:schemeClr val="accent1"/>
                              </a:solidFill>
                              <a:latin typeface="Cambria Math" panose="02040503050406030204" pitchFamily="18" charset="0"/>
                              <a:cs typeface="Poppins SemiBold" panose="02000000000000000000" pitchFamily="2" charset="0"/>
                            </a:rPr>
                            <m:t>𝑥</m:t>
                          </m:r>
                        </m:e>
                        <m:sup>
                          <m:r>
                            <a:rPr lang="pl-PL" sz="7200" b="0" i="1" smtClean="0">
                              <a:solidFill>
                                <a:schemeClr val="accent1"/>
                              </a:solidFill>
                              <a:latin typeface="Cambria Math" panose="02040503050406030204" pitchFamily="18" charset="0"/>
                              <a:cs typeface="Poppins SemiBold" panose="02000000000000000000" pitchFamily="2" charset="0"/>
                            </a:rPr>
                            <m:t>1</m:t>
                          </m:r>
                        </m:sup>
                      </m:sSup>
                      <m:r>
                        <a:rPr lang="pl-PL" sz="7200" b="0" i="1" smtClean="0">
                          <a:solidFill>
                            <a:schemeClr val="accent1"/>
                          </a:solidFill>
                          <a:latin typeface="Cambria Math" panose="02040503050406030204" pitchFamily="18" charset="0"/>
                          <a:cs typeface="Poppins SemiBold" panose="02000000000000000000" pitchFamily="2" charset="0"/>
                        </a:rPr>
                        <m:t>+</m:t>
                      </m:r>
                      <m:sSub>
                        <m:sSubPr>
                          <m:ctrlPr>
                            <a:rPr lang="pl-PL" sz="7200" b="0" i="1" smtClean="0">
                              <a:solidFill>
                                <a:schemeClr val="accent1"/>
                              </a:solidFill>
                              <a:latin typeface="Cambria Math" panose="02040503050406030204" pitchFamily="18" charset="0"/>
                              <a:cs typeface="Poppins SemiBold" panose="02000000000000000000" pitchFamily="2" charset="0"/>
                            </a:rPr>
                          </m:ctrlPr>
                        </m:sSubPr>
                        <m:e>
                          <m:r>
                            <a:rPr lang="pl-PL" sz="7200" b="0" i="1" smtClean="0">
                              <a:solidFill>
                                <a:schemeClr val="accent1"/>
                              </a:solidFill>
                              <a:latin typeface="Cambria Math" panose="02040503050406030204" pitchFamily="18" charset="0"/>
                              <a:cs typeface="Poppins SemiBold" panose="02000000000000000000" pitchFamily="2" charset="0"/>
                            </a:rPr>
                            <m:t>𝑎</m:t>
                          </m:r>
                        </m:e>
                        <m:sub>
                          <m:r>
                            <a:rPr lang="pl-PL" sz="7200" b="0" i="1" smtClean="0">
                              <a:solidFill>
                                <a:schemeClr val="accent1"/>
                              </a:solidFill>
                              <a:latin typeface="Cambria Math" panose="02040503050406030204" pitchFamily="18" charset="0"/>
                              <a:cs typeface="Poppins SemiBold" panose="02000000000000000000" pitchFamily="2" charset="0"/>
                            </a:rPr>
                            <m:t>2</m:t>
                          </m:r>
                        </m:sub>
                      </m:sSub>
                      <m:sSup>
                        <m:sSupPr>
                          <m:ctrlPr>
                            <a:rPr lang="pl-PL" sz="7200" b="0" i="1" smtClean="0">
                              <a:solidFill>
                                <a:schemeClr val="accent1"/>
                              </a:solidFill>
                              <a:latin typeface="Cambria Math" panose="02040503050406030204" pitchFamily="18" charset="0"/>
                              <a:cs typeface="Poppins SemiBold" panose="02000000000000000000" pitchFamily="2" charset="0"/>
                            </a:rPr>
                          </m:ctrlPr>
                        </m:sSupPr>
                        <m:e>
                          <m:r>
                            <a:rPr lang="pl-PL" sz="7200" b="0" i="1" smtClean="0">
                              <a:solidFill>
                                <a:schemeClr val="accent1"/>
                              </a:solidFill>
                              <a:latin typeface="Cambria Math" panose="02040503050406030204" pitchFamily="18" charset="0"/>
                              <a:cs typeface="Poppins SemiBold" panose="02000000000000000000" pitchFamily="2" charset="0"/>
                            </a:rPr>
                            <m:t>𝑥</m:t>
                          </m:r>
                        </m:e>
                        <m:sup>
                          <m:r>
                            <a:rPr lang="pl-PL" sz="7200" b="0" i="1" smtClean="0">
                              <a:solidFill>
                                <a:schemeClr val="accent1"/>
                              </a:solidFill>
                              <a:latin typeface="Cambria Math" panose="02040503050406030204" pitchFamily="18" charset="0"/>
                              <a:cs typeface="Poppins SemiBold" panose="02000000000000000000" pitchFamily="2" charset="0"/>
                            </a:rPr>
                            <m:t>2</m:t>
                          </m:r>
                        </m:sup>
                      </m:sSup>
                      <m:r>
                        <a:rPr lang="pl-PL" sz="7200" b="0" i="1" smtClean="0">
                          <a:solidFill>
                            <a:schemeClr val="accent1"/>
                          </a:solidFill>
                          <a:latin typeface="Cambria Math" panose="02040503050406030204" pitchFamily="18" charset="0"/>
                          <a:cs typeface="Poppins SemiBold" panose="02000000000000000000" pitchFamily="2" charset="0"/>
                        </a:rPr>
                        <m:t>+ …+</m:t>
                      </m:r>
                      <m:sSub>
                        <m:sSubPr>
                          <m:ctrlPr>
                            <a:rPr lang="pl-PL" sz="7200" b="0" i="1" smtClean="0">
                              <a:solidFill>
                                <a:schemeClr val="accent1"/>
                              </a:solidFill>
                              <a:latin typeface="Cambria Math" panose="02040503050406030204" pitchFamily="18" charset="0"/>
                              <a:cs typeface="Poppins SemiBold" panose="02000000000000000000" pitchFamily="2" charset="0"/>
                            </a:rPr>
                          </m:ctrlPr>
                        </m:sSubPr>
                        <m:e>
                          <m:r>
                            <a:rPr lang="pl-PL" sz="7200" b="0" i="1" smtClean="0">
                              <a:solidFill>
                                <a:schemeClr val="accent1"/>
                              </a:solidFill>
                              <a:latin typeface="Cambria Math" panose="02040503050406030204" pitchFamily="18" charset="0"/>
                              <a:cs typeface="Poppins SemiBold" panose="02000000000000000000" pitchFamily="2" charset="0"/>
                            </a:rPr>
                            <m:t>𝑎</m:t>
                          </m:r>
                        </m:e>
                        <m:sub>
                          <m:r>
                            <a:rPr lang="pl-PL" sz="7200" b="0" i="1" smtClean="0">
                              <a:solidFill>
                                <a:schemeClr val="accent1"/>
                              </a:solidFill>
                              <a:latin typeface="Cambria Math" panose="02040503050406030204" pitchFamily="18" charset="0"/>
                              <a:cs typeface="Poppins SemiBold" panose="02000000000000000000" pitchFamily="2" charset="0"/>
                            </a:rPr>
                            <m:t>𝑛</m:t>
                          </m:r>
                        </m:sub>
                      </m:sSub>
                      <m:sSup>
                        <m:sSupPr>
                          <m:ctrlPr>
                            <a:rPr lang="pl-PL" sz="7200" b="0" i="1" smtClean="0">
                              <a:solidFill>
                                <a:schemeClr val="accent1"/>
                              </a:solidFill>
                              <a:latin typeface="Cambria Math" panose="02040503050406030204" pitchFamily="18" charset="0"/>
                              <a:cs typeface="Poppins SemiBold" panose="02000000000000000000" pitchFamily="2" charset="0"/>
                            </a:rPr>
                          </m:ctrlPr>
                        </m:sSupPr>
                        <m:e>
                          <m:r>
                            <a:rPr lang="pl-PL" sz="7200" b="0" i="1" smtClean="0">
                              <a:solidFill>
                                <a:schemeClr val="accent1"/>
                              </a:solidFill>
                              <a:latin typeface="Cambria Math" panose="02040503050406030204" pitchFamily="18" charset="0"/>
                              <a:cs typeface="Poppins SemiBold" panose="02000000000000000000" pitchFamily="2" charset="0"/>
                            </a:rPr>
                            <m:t>𝑥</m:t>
                          </m:r>
                        </m:e>
                        <m:sup>
                          <m:r>
                            <a:rPr lang="pl-PL" sz="7200" b="0" i="1" smtClean="0">
                              <a:solidFill>
                                <a:schemeClr val="accent1"/>
                              </a:solidFill>
                              <a:latin typeface="Cambria Math" panose="02040503050406030204" pitchFamily="18" charset="0"/>
                              <a:cs typeface="Poppins SemiBold" panose="02000000000000000000" pitchFamily="2" charset="0"/>
                            </a:rPr>
                            <m:t>𝑛</m:t>
                          </m:r>
                        </m:sup>
                      </m:sSup>
                    </m:oMath>
                  </m:oMathPara>
                </a14:m>
                <a:endParaRPr lang="en-US" sz="72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09F44783-532B-DB8C-BC38-19F8082ABCE1}"/>
                  </a:ext>
                </a:extLst>
              </p:cNvPr>
              <p:cNvSpPr txBox="1">
                <a:spLocks noRot="1" noChangeAspect="1" noMove="1" noResize="1" noEditPoints="1" noAdjustHandles="1" noChangeArrowheads="1" noChangeShapeType="1" noTextEdit="1"/>
              </p:cNvSpPr>
              <p:nvPr/>
            </p:nvSpPr>
            <p:spPr>
              <a:xfrm>
                <a:off x="2827292" y="7681440"/>
                <a:ext cx="19941268" cy="11079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9598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How to find </a:t>
            </a:r>
            <a:r>
              <a:rPr lang="pl-PL" sz="7200" b="1">
                <a:solidFill>
                  <a:schemeClr val="accent1"/>
                </a:solidFill>
                <a:cs typeface="Poppins SemiBold" panose="02000000000000000000" pitchFamily="2" charset="0"/>
              </a:rPr>
              <a:t>the</a:t>
            </a:r>
            <a:r>
              <a:rPr lang="en-US" sz="7200" b="1">
                <a:solidFill>
                  <a:schemeClr val="accent1"/>
                </a:solidFill>
                <a:cs typeface="Poppins SemiBold" panose="02000000000000000000" pitchFamily="2" charset="0"/>
              </a:rPr>
              <a:t> interpolation polynomial?</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8619641" cy="6647974"/>
          </a:xfrm>
          <a:prstGeom prst="rect">
            <a:avLst/>
          </a:prstGeom>
          <a:noFill/>
        </p:spPr>
        <p:txBody>
          <a:bodyPr wrap="square" lIns="0" tIns="0" rIns="0" bIns="0" rtlCol="0">
            <a:spAutoFit/>
          </a:bodyPr>
          <a:lstStyle/>
          <a:p>
            <a:r>
              <a:rPr lang="en-US" sz="7200">
                <a:solidFill>
                  <a:schemeClr val="accent1"/>
                </a:solidFill>
                <a:cs typeface="Poppins SemiBold" panose="02000000000000000000" pitchFamily="2" charset="0"/>
              </a:rPr>
              <a:t>The simplest way seems to be to solve the n+1 system of equations prepared to meet the interpolation condition:</a:t>
            </a:r>
          </a:p>
        </p:txBody>
      </p:sp>
      <p:pic>
        <p:nvPicPr>
          <p:cNvPr id="6" name="Obraz 5">
            <a:extLst>
              <a:ext uri="{FF2B5EF4-FFF2-40B4-BE49-F238E27FC236}">
                <a16:creationId xmlns:a16="http://schemas.microsoft.com/office/drawing/2014/main" id="{3B2848E7-1612-69F2-5807-FA57F694BB40}"/>
              </a:ext>
            </a:extLst>
          </p:cNvPr>
          <p:cNvPicPr>
            <a:picLocks noChangeAspect="1"/>
          </p:cNvPicPr>
          <p:nvPr/>
        </p:nvPicPr>
        <p:blipFill rotWithShape="1">
          <a:blip r:embed="rId4"/>
          <a:srcRect r="5878"/>
          <a:stretch/>
        </p:blipFill>
        <p:spPr>
          <a:xfrm>
            <a:off x="11311469" y="4151702"/>
            <a:ext cx="12699998" cy="6165320"/>
          </a:xfrm>
          <a:prstGeom prst="rect">
            <a:avLst/>
          </a:prstGeom>
        </p:spPr>
      </p:pic>
    </p:spTree>
    <p:extLst>
      <p:ext uri="{BB962C8B-B14F-4D97-AF65-F5344CB8AC3E}">
        <p14:creationId xmlns:p14="http://schemas.microsoft.com/office/powerpoint/2010/main" val="3761989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A3A1D4A-8647-407F-B403-486F3A2A5064}"/>
              </a:ext>
            </a:extLst>
          </p:cNvPr>
          <p:cNvSpPr>
            <a:spLocks noGrp="1"/>
          </p:cNvSpPr>
          <p:nvPr>
            <p:ph type="pic" sz="quarter" idx="10"/>
          </p:nvPr>
        </p:nvSpPr>
        <p:spPr/>
        <p:txBody>
          <a:bodyPr/>
          <a:lstStyle/>
          <a:p>
            <a:endParaRPr lang="en-US"/>
          </a:p>
        </p:txBody>
      </p:sp>
      <p:pic>
        <p:nvPicPr>
          <p:cNvPr id="3" name="Obraz 2">
            <a:extLst>
              <a:ext uri="{FF2B5EF4-FFF2-40B4-BE49-F238E27FC236}">
                <a16:creationId xmlns:a16="http://schemas.microsoft.com/office/drawing/2014/main" id="{DD0475E0-A6E7-4DED-893E-F88E11E0C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TextBox 3">
            <a:extLst>
              <a:ext uri="{FF2B5EF4-FFF2-40B4-BE49-F238E27FC236}">
                <a16:creationId xmlns:a16="http://schemas.microsoft.com/office/drawing/2014/main" id="{9A1194AB-4B7C-4100-BEC6-7C8BB7DA2519}"/>
              </a:ext>
            </a:extLst>
          </p:cNvPr>
          <p:cNvSpPr txBox="1"/>
          <p:nvPr/>
        </p:nvSpPr>
        <p:spPr>
          <a:xfrm>
            <a:off x="2681036" y="6858000"/>
            <a:ext cx="19021928" cy="1692771"/>
          </a:xfrm>
          <a:prstGeom prst="rect">
            <a:avLst/>
          </a:prstGeom>
          <a:noFill/>
        </p:spPr>
        <p:txBody>
          <a:bodyPr wrap="square" lIns="0" tIns="0" rIns="0" bIns="0" rtlCol="0">
            <a:spAutoFit/>
          </a:bodyPr>
          <a:lstStyle/>
          <a:p>
            <a:pPr algn="ctr"/>
            <a:r>
              <a:rPr lang="pl-PL" sz="11000" b="1" cap="all" err="1">
                <a:solidFill>
                  <a:schemeClr val="bg1"/>
                </a:solidFill>
                <a:cs typeface="Poppins SemiBold" panose="02000000000000000000" pitchFamily="2" charset="0"/>
              </a:rPr>
              <a:t>interpolation</a:t>
            </a:r>
            <a:endParaRPr lang="en-US" sz="11000" b="1" cap="all">
              <a:solidFill>
                <a:schemeClr val="bg1"/>
              </a:solidFill>
              <a:cs typeface="Poppins SemiBold" panose="02000000000000000000" pitchFamily="2" charset="0"/>
            </a:endParaRPr>
          </a:p>
        </p:txBody>
      </p:sp>
      <p:cxnSp>
        <p:nvCxnSpPr>
          <p:cNvPr id="6" name="Straight Connector 6">
            <a:extLst>
              <a:ext uri="{FF2B5EF4-FFF2-40B4-BE49-F238E27FC236}">
                <a16:creationId xmlns:a16="http://schemas.microsoft.com/office/drawing/2014/main" id="{5913BCCB-18D2-4B7E-B86B-765D98F5D216}"/>
              </a:ext>
            </a:extLst>
          </p:cNvPr>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253F3BBE-8460-49E1-8D6D-BF7E55EF084E}"/>
              </a:ext>
            </a:extLst>
          </p:cNvPr>
          <p:cNvPicPr>
            <a:picLocks noChangeAspect="1"/>
          </p:cNvPicPr>
          <p:nvPr/>
        </p:nvPicPr>
        <p:blipFill>
          <a:blip r:embed="rId3"/>
          <a:stretch>
            <a:fillRect/>
          </a:stretch>
        </p:blipFill>
        <p:spPr>
          <a:xfrm>
            <a:off x="8578323" y="1692771"/>
            <a:ext cx="2599172" cy="4059950"/>
          </a:xfrm>
          <a:prstGeom prst="rect">
            <a:avLst/>
          </a:prstGeom>
        </p:spPr>
      </p:pic>
      <p:pic>
        <p:nvPicPr>
          <p:cNvPr id="12" name="Obraz 11">
            <a:extLst>
              <a:ext uri="{FF2B5EF4-FFF2-40B4-BE49-F238E27FC236}">
                <a16:creationId xmlns:a16="http://schemas.microsoft.com/office/drawing/2014/main" id="{47128C24-F21A-4184-AB4B-58302939B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93569" y="1691690"/>
            <a:ext cx="2551969" cy="4059950"/>
          </a:xfrm>
          <a:prstGeom prst="rect">
            <a:avLst/>
          </a:prstGeom>
        </p:spPr>
      </p:pic>
    </p:spTree>
    <p:extLst>
      <p:ext uri="{BB962C8B-B14F-4D97-AF65-F5344CB8AC3E}">
        <p14:creationId xmlns:p14="http://schemas.microsoft.com/office/powerpoint/2010/main" val="1743980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3323987"/>
              </a:xfrm>
              <a:prstGeom prst="rect">
                <a:avLst/>
              </a:prstGeom>
              <a:noFill/>
            </p:spPr>
            <p:txBody>
              <a:bodyPr wrap="square" lIns="0" tIns="0" rIns="0" bIns="0" rtlCol="0">
                <a:spAutoFit/>
              </a:bodyPr>
              <a:lstStyle/>
              <a:p>
                <a:r>
                  <a:rPr lang="en-US" sz="7200">
                    <a:solidFill>
                      <a:schemeClr val="accent1"/>
                    </a:solidFill>
                    <a:cs typeface="Poppins SemiBold" panose="02000000000000000000" pitchFamily="2" charset="0"/>
                  </a:rPr>
                  <a:t>Note that the degree of this polynomial depends on the number of nodes and is equal to </a:t>
                </a:r>
                <a14:m>
                  <m:oMath xmlns:m="http://schemas.openxmlformats.org/officeDocument/2006/math">
                    <m:r>
                      <a:rPr lang="en-US" sz="7200" i="1" dirty="0" smtClean="0">
                        <a:solidFill>
                          <a:schemeClr val="accent1"/>
                        </a:solidFill>
                        <a:latin typeface="Cambria Math" panose="02040503050406030204" pitchFamily="18" charset="0"/>
                        <a:cs typeface="Poppins SemiBold" panose="02000000000000000000" pitchFamily="2" charset="0"/>
                      </a:rPr>
                      <m:t>𝑛</m:t>
                    </m:r>
                  </m:oMath>
                </a14:m>
                <a:r>
                  <a:rPr lang="en-US" sz="7200">
                    <a:solidFill>
                      <a:schemeClr val="accent1"/>
                    </a:solidFill>
                    <a:cs typeface="Poppins SemiBold" panose="02000000000000000000" pitchFamily="2" charset="0"/>
                  </a:rPr>
                  <a:t>, which is one less than the number of nodes.</a:t>
                </a: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2" y="4151702"/>
                <a:ext cx="19941268" cy="3323987"/>
              </a:xfrm>
              <a:prstGeom prst="rect">
                <a:avLst/>
              </a:prstGeom>
              <a:blipFill>
                <a:blip r:embed="rId4"/>
                <a:stretch>
                  <a:fillRect l="-2782" t="-8440" r="-397" b="-15596"/>
                </a:stretch>
              </a:blipFill>
            </p:spPr>
            <p:txBody>
              <a:bodyPr/>
              <a:lstStyle/>
              <a:p>
                <a:r>
                  <a:rPr lang="en-US">
                    <a:noFill/>
                  </a:rPr>
                  <a:t> </a:t>
                </a:r>
              </a:p>
            </p:txBody>
          </p:sp>
        </mc:Fallback>
      </mc:AlternateContent>
    </p:spTree>
    <p:extLst>
      <p:ext uri="{BB962C8B-B14F-4D97-AF65-F5344CB8AC3E}">
        <p14:creationId xmlns:p14="http://schemas.microsoft.com/office/powerpoint/2010/main" val="399507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2954575" cy="6923947"/>
              </a:xfrm>
              <a:prstGeom prst="rect">
                <a:avLst/>
              </a:prstGeom>
              <a:noFill/>
            </p:spPr>
            <p:txBody>
              <a:bodyPr wrap="square" lIns="0" tIns="0" rIns="0" bIns="0" rtlCol="0">
                <a:spAutoFit/>
              </a:bodyPr>
              <a:lstStyle/>
              <a:p>
                <a:r>
                  <a:rPr lang="en-US" sz="7200">
                    <a:solidFill>
                      <a:schemeClr val="accent1"/>
                    </a:solidFill>
                    <a:cs typeface="Poppins SemiBold" panose="02000000000000000000" pitchFamily="2" charset="0"/>
                  </a:rPr>
                  <a:t>On the left side of this system, the following matrix can be observed:</a:t>
                </a:r>
                <a:endParaRPr lang="pl-PL" sz="7200">
                  <a:solidFill>
                    <a:schemeClr val="accent1"/>
                  </a:solidFill>
                  <a:cs typeface="Poppins SemiBold" panose="02000000000000000000" pitchFamily="2" charset="0"/>
                </a:endParaRPr>
              </a:p>
              <a:p>
                <a:pPr/>
                <a14:m>
                  <m:oMathPara xmlns:m="http://schemas.openxmlformats.org/officeDocument/2006/math">
                    <m:oMathParaPr>
                      <m:jc m:val="centerGroup"/>
                    </m:oMathParaPr>
                    <m:oMath xmlns:m="http://schemas.openxmlformats.org/officeDocument/2006/math">
                      <m:d>
                        <m:dPr>
                          <m:begChr m:val="["/>
                          <m:endChr m:val="]"/>
                          <m:ctrlPr>
                            <a:rPr lang="en-US" sz="7200" i="1" smtClean="0">
                              <a:solidFill>
                                <a:schemeClr val="accent1"/>
                              </a:solidFill>
                              <a:latin typeface="Cambria Math" panose="02040503050406030204" pitchFamily="18" charset="0"/>
                              <a:cs typeface="Poppins SemiBold" panose="02000000000000000000" pitchFamily="2" charset="0"/>
                            </a:rPr>
                          </m:ctrlPr>
                        </m:dPr>
                        <m:e>
                          <m:m>
                            <m:mPr>
                              <m:mcs>
                                <m:mc>
                                  <m:mcPr>
                                    <m:count m:val="2"/>
                                    <m:mcJc m:val="center"/>
                                  </m:mcPr>
                                </m:mc>
                              </m:mcs>
                              <m:ctrlPr>
                                <a:rPr lang="en-US" sz="7200" i="1" smtClean="0">
                                  <a:solidFill>
                                    <a:schemeClr val="accent1"/>
                                  </a:solidFill>
                                  <a:latin typeface="Cambria Math" panose="02040503050406030204" pitchFamily="18" charset="0"/>
                                  <a:cs typeface="Poppins SemiBold" panose="02000000000000000000" pitchFamily="2" charset="0"/>
                                </a:rPr>
                              </m:ctrlPr>
                            </m:mPr>
                            <m:mr>
                              <m:e>
                                <m:eqArr>
                                  <m:eqArrPr>
                                    <m:ctrlPr>
                                      <a:rPr lang="pl-PL" sz="7200" b="0" i="1" smtClean="0">
                                        <a:solidFill>
                                          <a:schemeClr val="accent1"/>
                                        </a:solidFill>
                                        <a:latin typeface="Cambria Math" panose="02040503050406030204" pitchFamily="18" charset="0"/>
                                        <a:cs typeface="Poppins SemiBold" panose="02000000000000000000" pitchFamily="2" charset="0"/>
                                      </a:rPr>
                                    </m:ctrlPr>
                                  </m:eqArrPr>
                                  <m:e>
                                    <m:r>
                                      <m:rPr>
                                        <m:brk m:alnAt="7"/>
                                      </m:rPr>
                                      <a:rPr lang="pl-PL" sz="7200" b="0" i="1" smtClean="0">
                                        <a:solidFill>
                                          <a:schemeClr val="accent1"/>
                                        </a:solidFill>
                                        <a:latin typeface="Cambria Math" panose="02040503050406030204" pitchFamily="18" charset="0"/>
                                        <a:cs typeface="Poppins SemiBold" panose="02000000000000000000" pitchFamily="2" charset="0"/>
                                      </a:rPr>
                                      <m:t>1</m:t>
                                    </m:r>
                                    <m:r>
                                      <a:rPr lang="pl-PL" sz="7200" b="0" i="1" smtClean="0">
                                        <a:solidFill>
                                          <a:schemeClr val="accent1"/>
                                        </a:solidFill>
                                        <a:latin typeface="Cambria Math" panose="02040503050406030204" pitchFamily="18" charset="0"/>
                                        <a:cs typeface="Poppins SemiBold" panose="02000000000000000000" pitchFamily="2" charset="0"/>
                                      </a:rPr>
                                      <m:t> </m:t>
                                    </m:r>
                                    <m:sSub>
                                      <m:sSubPr>
                                        <m:ctrlPr>
                                          <a:rPr lang="pl-PL" sz="7200" b="0" i="1" smtClean="0">
                                            <a:solidFill>
                                              <a:schemeClr val="accent1"/>
                                            </a:solidFill>
                                            <a:latin typeface="Cambria Math" panose="02040503050406030204" pitchFamily="18" charset="0"/>
                                            <a:cs typeface="Poppins SemiBold" panose="02000000000000000000" pitchFamily="2" charset="0"/>
                                          </a:rPr>
                                        </m:ctrlPr>
                                      </m:sSubPr>
                                      <m:e>
                                        <m:r>
                                          <m:rPr>
                                            <m:brk m:alnAt="7"/>
                                          </m:rPr>
                                          <a:rPr lang="pl-PL" sz="7200" b="0" i="1" smtClean="0">
                                            <a:solidFill>
                                              <a:schemeClr val="accent1"/>
                                            </a:solidFill>
                                            <a:latin typeface="Cambria Math" panose="02040503050406030204" pitchFamily="18" charset="0"/>
                                            <a:cs typeface="Poppins SemiBold" panose="02000000000000000000" pitchFamily="2" charset="0"/>
                                          </a:rPr>
                                          <m:t>𝑥</m:t>
                                        </m:r>
                                      </m:e>
                                      <m:sub>
                                        <m:r>
                                          <m:rPr>
                                            <m:brk m:alnAt="7"/>
                                          </m:rPr>
                                          <a:rPr lang="pl-PL" sz="7200" b="0" i="1" smtClean="0">
                                            <a:solidFill>
                                              <a:schemeClr val="accent1"/>
                                            </a:solidFill>
                                            <a:latin typeface="Cambria Math" panose="02040503050406030204" pitchFamily="18" charset="0"/>
                                            <a:cs typeface="Poppins SemiBold" panose="02000000000000000000" pitchFamily="2" charset="0"/>
                                          </a:rPr>
                                          <m:t>0</m:t>
                                        </m:r>
                                      </m:sub>
                                    </m:sSub>
                                    <m:r>
                                      <m:rPr>
                                        <m:brk m:alnAt="7"/>
                                      </m:rPr>
                                      <a:rPr lang="pl-PL" sz="7200" b="0" i="1" smtClean="0">
                                        <a:solidFill>
                                          <a:schemeClr val="accent1"/>
                                        </a:solidFill>
                                        <a:latin typeface="Cambria Math" panose="02040503050406030204" pitchFamily="18" charset="0"/>
                                        <a:cs typeface="Poppins SemiBold" panose="02000000000000000000" pitchFamily="2" charset="0"/>
                                      </a:rPr>
                                      <m:t> </m:t>
                                    </m:r>
                                    <m:sSubSup>
                                      <m:sSubSupPr>
                                        <m:ctrlPr>
                                          <a:rPr lang="pl-PL" sz="7200" b="0" i="1" smtClean="0">
                                            <a:solidFill>
                                              <a:schemeClr val="accent1"/>
                                            </a:solidFill>
                                            <a:latin typeface="Cambria Math" panose="02040503050406030204" pitchFamily="18" charset="0"/>
                                            <a:cs typeface="Poppins SemiBold" panose="02000000000000000000" pitchFamily="2" charset="0"/>
                                          </a:rPr>
                                        </m:ctrlPr>
                                      </m:sSubSupPr>
                                      <m:e>
                                        <m:r>
                                          <m:rPr>
                                            <m:brk m:alnAt="7"/>
                                          </m:rPr>
                                          <a:rPr lang="pl-PL" sz="7200" b="0" i="1" smtClean="0">
                                            <a:solidFill>
                                              <a:schemeClr val="accent1"/>
                                            </a:solidFill>
                                            <a:latin typeface="Cambria Math" panose="02040503050406030204" pitchFamily="18" charset="0"/>
                                            <a:cs typeface="Poppins SemiBold" panose="02000000000000000000" pitchFamily="2" charset="0"/>
                                          </a:rPr>
                                          <m:t>𝑥</m:t>
                                        </m:r>
                                      </m:e>
                                      <m:sub>
                                        <m:r>
                                          <a:rPr lang="pl-PL" sz="7200" b="0" i="1" smtClean="0">
                                            <a:solidFill>
                                              <a:schemeClr val="accent1"/>
                                            </a:solidFill>
                                            <a:latin typeface="Cambria Math" panose="02040503050406030204" pitchFamily="18" charset="0"/>
                                            <a:cs typeface="Poppins SemiBold" panose="02000000000000000000" pitchFamily="2" charset="0"/>
                                          </a:rPr>
                                          <m:t> </m:t>
                                        </m:r>
                                        <m:r>
                                          <m:rPr>
                                            <m:brk m:alnAt="7"/>
                                          </m:rPr>
                                          <a:rPr lang="pl-PL" sz="7200" b="0" i="1" smtClean="0">
                                            <a:solidFill>
                                              <a:schemeClr val="accent1"/>
                                            </a:solidFill>
                                            <a:latin typeface="Cambria Math" panose="02040503050406030204" pitchFamily="18" charset="0"/>
                                            <a:cs typeface="Poppins SemiBold" panose="02000000000000000000" pitchFamily="2" charset="0"/>
                                          </a:rPr>
                                          <m:t>0</m:t>
                                        </m:r>
                                      </m:sub>
                                      <m:sup>
                                        <m:r>
                                          <m:rPr>
                                            <m:brk m:alnAt="7"/>
                                          </m:rPr>
                                          <a:rPr lang="pl-PL" sz="7200" b="0" i="1" smtClean="0">
                                            <a:solidFill>
                                              <a:schemeClr val="accent1"/>
                                            </a:solidFill>
                                            <a:latin typeface="Cambria Math" panose="02040503050406030204" pitchFamily="18" charset="0"/>
                                            <a:cs typeface="Poppins SemiBold" panose="02000000000000000000" pitchFamily="2" charset="0"/>
                                          </a:rPr>
                                          <m:t>2</m:t>
                                        </m:r>
                                      </m:sup>
                                    </m:sSubSup>
                                    <m:r>
                                      <m:rPr>
                                        <m:brk m:alnAt="7"/>
                                      </m:rPr>
                                      <a:rPr lang="pl-PL" sz="7200" b="0" i="1" smtClean="0">
                                        <a:solidFill>
                                          <a:schemeClr val="accent1"/>
                                        </a:solidFill>
                                        <a:latin typeface="Cambria Math" panose="02040503050406030204" pitchFamily="18" charset="0"/>
                                        <a:cs typeface="Poppins SemiBold" panose="02000000000000000000" pitchFamily="2" charset="0"/>
                                      </a:rPr>
                                      <m:t> </m:t>
                                    </m:r>
                                    <m:r>
                                      <a:rPr lang="pl-PL" sz="7200" b="0" i="1" smtClean="0">
                                        <a:solidFill>
                                          <a:schemeClr val="accent1"/>
                                        </a:solidFill>
                                        <a:latin typeface="Cambria Math" panose="02040503050406030204" pitchFamily="18" charset="0"/>
                                        <a:cs typeface="Poppins SemiBold" panose="02000000000000000000" pitchFamily="2" charset="0"/>
                                      </a:rPr>
                                      <m:t>…</m:t>
                                    </m:r>
                                  </m:e>
                                  <m:e>
                                    <m:r>
                                      <m:rPr>
                                        <m:brk m:alnAt="7"/>
                                      </m:rPr>
                                      <a:rPr lang="pl-PL" sz="7200" i="1">
                                        <a:solidFill>
                                          <a:schemeClr val="accent1"/>
                                        </a:solidFill>
                                        <a:latin typeface="Cambria Math" panose="02040503050406030204" pitchFamily="18" charset="0"/>
                                        <a:cs typeface="Poppins SemiBold" panose="02000000000000000000" pitchFamily="2" charset="0"/>
                                      </a:rPr>
                                      <m:t>1</m:t>
                                    </m:r>
                                    <m:r>
                                      <a:rPr lang="pl-PL" sz="7200" i="1">
                                        <a:solidFill>
                                          <a:schemeClr val="accent1"/>
                                        </a:solidFill>
                                        <a:latin typeface="Cambria Math" panose="02040503050406030204" pitchFamily="18" charset="0"/>
                                        <a:cs typeface="Poppins SemiBold" panose="02000000000000000000" pitchFamily="2" charset="0"/>
                                      </a:rPr>
                                      <m:t> </m:t>
                                    </m:r>
                                    <m:sSub>
                                      <m:sSubPr>
                                        <m:ctrlPr>
                                          <a:rPr lang="pl-PL" sz="7200" i="1">
                                            <a:solidFill>
                                              <a:schemeClr val="accent1"/>
                                            </a:solidFill>
                                            <a:latin typeface="Cambria Math" panose="02040503050406030204" pitchFamily="18" charset="0"/>
                                            <a:cs typeface="Poppins SemiBold" panose="02000000000000000000" pitchFamily="2" charset="0"/>
                                          </a:rPr>
                                        </m:ctrlPr>
                                      </m:sSubPr>
                                      <m:e>
                                        <m:r>
                                          <m:rPr>
                                            <m:brk m:alnAt="7"/>
                                          </m:rPr>
                                          <a:rPr lang="pl-PL" sz="7200" i="1">
                                            <a:solidFill>
                                              <a:schemeClr val="accent1"/>
                                            </a:solidFill>
                                            <a:latin typeface="Cambria Math" panose="02040503050406030204" pitchFamily="18" charset="0"/>
                                            <a:cs typeface="Poppins SemiBold" panose="02000000000000000000" pitchFamily="2" charset="0"/>
                                          </a:rPr>
                                          <m:t>𝑥</m:t>
                                        </m:r>
                                      </m:e>
                                      <m:sub>
                                        <m:r>
                                          <m:rPr>
                                            <m:brk m:alnAt="7"/>
                                          </m:rPr>
                                          <a:rPr lang="pl-PL" sz="7200" i="1">
                                            <a:solidFill>
                                              <a:schemeClr val="accent1"/>
                                            </a:solidFill>
                                            <a:latin typeface="Cambria Math" panose="02040503050406030204" pitchFamily="18" charset="0"/>
                                            <a:cs typeface="Poppins SemiBold" panose="02000000000000000000" pitchFamily="2" charset="0"/>
                                          </a:rPr>
                                          <m:t>0</m:t>
                                        </m:r>
                                      </m:sub>
                                    </m:sSub>
                                    <m:r>
                                      <m:rPr>
                                        <m:brk m:alnAt="7"/>
                                      </m:rPr>
                                      <a:rPr lang="pl-PL" sz="7200" i="1">
                                        <a:solidFill>
                                          <a:schemeClr val="accent1"/>
                                        </a:solidFill>
                                        <a:latin typeface="Cambria Math" panose="02040503050406030204" pitchFamily="18" charset="0"/>
                                        <a:cs typeface="Poppins SemiBold" panose="02000000000000000000" pitchFamily="2" charset="0"/>
                                      </a:rPr>
                                      <m:t> </m:t>
                                    </m:r>
                                    <m:sSubSup>
                                      <m:sSubSupPr>
                                        <m:ctrlPr>
                                          <a:rPr lang="pl-PL" sz="7200" i="1">
                                            <a:solidFill>
                                              <a:schemeClr val="accent1"/>
                                            </a:solidFill>
                                            <a:latin typeface="Cambria Math" panose="02040503050406030204" pitchFamily="18" charset="0"/>
                                            <a:cs typeface="Poppins SemiBold" panose="02000000000000000000" pitchFamily="2" charset="0"/>
                                          </a:rPr>
                                        </m:ctrlPr>
                                      </m:sSubSupPr>
                                      <m:e>
                                        <m:r>
                                          <m:rPr>
                                            <m:brk m:alnAt="7"/>
                                          </m:rPr>
                                          <a:rPr lang="pl-PL" sz="7200" i="1">
                                            <a:solidFill>
                                              <a:schemeClr val="accent1"/>
                                            </a:solidFill>
                                            <a:latin typeface="Cambria Math" panose="02040503050406030204" pitchFamily="18" charset="0"/>
                                            <a:cs typeface="Poppins SemiBold" panose="02000000000000000000" pitchFamily="2" charset="0"/>
                                          </a:rPr>
                                          <m:t>𝑥</m:t>
                                        </m:r>
                                      </m:e>
                                      <m:sub>
                                        <m:r>
                                          <a:rPr lang="pl-PL" sz="7200" i="1">
                                            <a:solidFill>
                                              <a:schemeClr val="accent1"/>
                                            </a:solidFill>
                                            <a:latin typeface="Cambria Math" panose="02040503050406030204" pitchFamily="18" charset="0"/>
                                            <a:cs typeface="Poppins SemiBold" panose="02000000000000000000" pitchFamily="2" charset="0"/>
                                          </a:rPr>
                                          <m:t> </m:t>
                                        </m:r>
                                        <m:r>
                                          <m:rPr>
                                            <m:brk m:alnAt="7"/>
                                          </m:rPr>
                                          <a:rPr lang="pl-PL" sz="7200" i="1">
                                            <a:solidFill>
                                              <a:schemeClr val="accent1"/>
                                            </a:solidFill>
                                            <a:latin typeface="Cambria Math" panose="02040503050406030204" pitchFamily="18" charset="0"/>
                                            <a:cs typeface="Poppins SemiBold" panose="02000000000000000000" pitchFamily="2" charset="0"/>
                                          </a:rPr>
                                          <m:t>0</m:t>
                                        </m:r>
                                      </m:sub>
                                      <m:sup>
                                        <m:r>
                                          <m:rPr>
                                            <m:brk m:alnAt="7"/>
                                          </m:rPr>
                                          <a:rPr lang="pl-PL" sz="7200" i="1">
                                            <a:solidFill>
                                              <a:schemeClr val="accent1"/>
                                            </a:solidFill>
                                            <a:latin typeface="Cambria Math" panose="02040503050406030204" pitchFamily="18" charset="0"/>
                                            <a:cs typeface="Poppins SemiBold" panose="02000000000000000000" pitchFamily="2" charset="0"/>
                                          </a:rPr>
                                          <m:t>2</m:t>
                                        </m:r>
                                      </m:sup>
                                    </m:sSubSup>
                                    <m:r>
                                      <m:rPr>
                                        <m:brk m:alnAt="7"/>
                                      </m:rPr>
                                      <a:rPr lang="pl-PL" sz="7200" i="1">
                                        <a:solidFill>
                                          <a:schemeClr val="accent1"/>
                                        </a:solidFill>
                                        <a:latin typeface="Cambria Math" panose="02040503050406030204" pitchFamily="18" charset="0"/>
                                        <a:cs typeface="Poppins SemiBold" panose="02000000000000000000" pitchFamily="2" charset="0"/>
                                      </a:rPr>
                                      <m:t> </m:t>
                                    </m:r>
                                    <m:r>
                                      <a:rPr lang="pl-PL" sz="7200" i="1">
                                        <a:solidFill>
                                          <a:schemeClr val="accent1"/>
                                        </a:solidFill>
                                        <a:latin typeface="Cambria Math" panose="02040503050406030204" pitchFamily="18" charset="0"/>
                                        <a:cs typeface="Poppins SemiBold" panose="02000000000000000000" pitchFamily="2" charset="0"/>
                                      </a:rPr>
                                      <m:t>…</m:t>
                                    </m:r>
                                  </m:e>
                                  <m:e>
                                    <m:r>
                                      <a:rPr lang="pl-PL" sz="7200" b="0" i="1" smtClean="0">
                                        <a:solidFill>
                                          <a:schemeClr val="accent1"/>
                                        </a:solidFill>
                                        <a:latin typeface="Cambria Math" panose="02040503050406030204" pitchFamily="18" charset="0"/>
                                        <a:cs typeface="Poppins SemiBold" panose="02000000000000000000" pitchFamily="2" charset="0"/>
                                      </a:rPr>
                                      <m:t>…… …  …</m:t>
                                    </m:r>
                                  </m:e>
                                </m:eqArr>
                              </m:e>
                              <m:e>
                                <m:eqArr>
                                  <m:eqArrPr>
                                    <m:ctrlPr>
                                      <a:rPr lang="pl-PL" sz="7200" b="0" i="1" smtClean="0">
                                        <a:solidFill>
                                          <a:schemeClr val="accent1"/>
                                        </a:solidFill>
                                        <a:latin typeface="Cambria Math" panose="02040503050406030204" pitchFamily="18" charset="0"/>
                                        <a:cs typeface="Poppins SemiBold" panose="02000000000000000000" pitchFamily="2" charset="0"/>
                                      </a:rPr>
                                    </m:ctrlPr>
                                  </m:eqArrPr>
                                  <m:e>
                                    <m:sSubSup>
                                      <m:sSubSupPr>
                                        <m:ctrlPr>
                                          <a:rPr lang="pl-PL" sz="7200" b="0" i="1" smtClean="0">
                                            <a:solidFill>
                                              <a:schemeClr val="accent1"/>
                                            </a:solidFill>
                                            <a:latin typeface="Cambria Math" panose="02040503050406030204" pitchFamily="18" charset="0"/>
                                            <a:cs typeface="Poppins SemiBold" panose="02000000000000000000" pitchFamily="2" charset="0"/>
                                          </a:rPr>
                                        </m:ctrlPr>
                                      </m:sSubSupPr>
                                      <m:e>
                                        <m:r>
                                          <a:rPr lang="pl-PL" sz="7200" b="0" i="1" smtClean="0">
                                            <a:solidFill>
                                              <a:schemeClr val="accent1"/>
                                            </a:solidFill>
                                            <a:latin typeface="Cambria Math" panose="02040503050406030204" pitchFamily="18" charset="0"/>
                                            <a:cs typeface="Poppins SemiBold" panose="02000000000000000000" pitchFamily="2" charset="0"/>
                                          </a:rPr>
                                          <m:t>𝑥</m:t>
                                        </m:r>
                                      </m:e>
                                      <m:sub>
                                        <m:r>
                                          <a:rPr lang="pl-PL" sz="7200" b="0" i="1" smtClean="0">
                                            <a:solidFill>
                                              <a:schemeClr val="accent1"/>
                                            </a:solidFill>
                                            <a:latin typeface="Cambria Math" panose="02040503050406030204" pitchFamily="18" charset="0"/>
                                            <a:cs typeface="Poppins SemiBold" panose="02000000000000000000" pitchFamily="2" charset="0"/>
                                          </a:rPr>
                                          <m:t>0</m:t>
                                        </m:r>
                                      </m:sub>
                                      <m:sup>
                                        <m:r>
                                          <a:rPr lang="pl-PL" sz="7200" b="0" i="1" smtClean="0">
                                            <a:solidFill>
                                              <a:schemeClr val="accent1"/>
                                            </a:solidFill>
                                            <a:latin typeface="Cambria Math" panose="02040503050406030204" pitchFamily="18" charset="0"/>
                                            <a:cs typeface="Poppins SemiBold" panose="02000000000000000000" pitchFamily="2" charset="0"/>
                                          </a:rPr>
                                          <m:t>𝑛</m:t>
                                        </m:r>
                                      </m:sup>
                                    </m:sSubSup>
                                  </m:e>
                                  <m:e>
                                    <m:sSubSup>
                                      <m:sSubSupPr>
                                        <m:ctrlPr>
                                          <a:rPr lang="pl-PL" sz="7200" b="0" i="1" smtClean="0">
                                            <a:solidFill>
                                              <a:schemeClr val="accent1"/>
                                            </a:solidFill>
                                            <a:latin typeface="Cambria Math" panose="02040503050406030204" pitchFamily="18" charset="0"/>
                                            <a:cs typeface="Poppins SemiBold" panose="02000000000000000000" pitchFamily="2" charset="0"/>
                                          </a:rPr>
                                        </m:ctrlPr>
                                      </m:sSubSupPr>
                                      <m:e>
                                        <m:r>
                                          <a:rPr lang="pl-PL" sz="7200" b="0" i="1" smtClean="0">
                                            <a:solidFill>
                                              <a:schemeClr val="accent1"/>
                                            </a:solidFill>
                                            <a:latin typeface="Cambria Math" panose="02040503050406030204" pitchFamily="18" charset="0"/>
                                            <a:cs typeface="Poppins SemiBold" panose="02000000000000000000" pitchFamily="2" charset="0"/>
                                          </a:rPr>
                                          <m:t>𝑥</m:t>
                                        </m:r>
                                      </m:e>
                                      <m:sub>
                                        <m:r>
                                          <a:rPr lang="pl-PL" sz="7200" b="0" i="1" smtClean="0">
                                            <a:solidFill>
                                              <a:schemeClr val="accent1"/>
                                            </a:solidFill>
                                            <a:latin typeface="Cambria Math" panose="02040503050406030204" pitchFamily="18" charset="0"/>
                                            <a:cs typeface="Poppins SemiBold" panose="02000000000000000000" pitchFamily="2" charset="0"/>
                                          </a:rPr>
                                          <m:t>0</m:t>
                                        </m:r>
                                      </m:sub>
                                      <m:sup>
                                        <m:r>
                                          <a:rPr lang="pl-PL" sz="7200" b="0" i="1" smtClean="0">
                                            <a:solidFill>
                                              <a:schemeClr val="accent1"/>
                                            </a:solidFill>
                                            <a:latin typeface="Cambria Math" panose="02040503050406030204" pitchFamily="18" charset="0"/>
                                            <a:cs typeface="Poppins SemiBold" panose="02000000000000000000" pitchFamily="2" charset="0"/>
                                          </a:rPr>
                                          <m:t>𝑛</m:t>
                                        </m:r>
                                      </m:sup>
                                    </m:sSubSup>
                                  </m:e>
                                  <m:e>
                                    <m:sSubSup>
                                      <m:sSubSupPr>
                                        <m:ctrlPr>
                                          <a:rPr lang="pl-PL" sz="7200" b="0" i="1" smtClean="0">
                                            <a:solidFill>
                                              <a:schemeClr val="accent1"/>
                                            </a:solidFill>
                                            <a:latin typeface="Cambria Math" panose="02040503050406030204" pitchFamily="18" charset="0"/>
                                            <a:cs typeface="Poppins SemiBold" panose="02000000000000000000" pitchFamily="2" charset="0"/>
                                          </a:rPr>
                                        </m:ctrlPr>
                                      </m:sSubSupPr>
                                      <m:e>
                                        <m:r>
                                          <a:rPr lang="pl-PL" sz="7200" b="0" i="1" smtClean="0">
                                            <a:solidFill>
                                              <a:schemeClr val="accent1"/>
                                            </a:solidFill>
                                            <a:latin typeface="Cambria Math" panose="02040503050406030204" pitchFamily="18" charset="0"/>
                                            <a:cs typeface="Poppins SemiBold" panose="02000000000000000000" pitchFamily="2" charset="0"/>
                                          </a:rPr>
                                          <m:t>𝑥</m:t>
                                        </m:r>
                                      </m:e>
                                      <m:sub>
                                        <m:r>
                                          <a:rPr lang="pl-PL" sz="7200" b="0" i="1" smtClean="0">
                                            <a:solidFill>
                                              <a:schemeClr val="accent1"/>
                                            </a:solidFill>
                                            <a:latin typeface="Cambria Math" panose="02040503050406030204" pitchFamily="18" charset="0"/>
                                            <a:cs typeface="Poppins SemiBold" panose="02000000000000000000" pitchFamily="2" charset="0"/>
                                          </a:rPr>
                                          <m:t>0</m:t>
                                        </m:r>
                                      </m:sub>
                                      <m:sup>
                                        <m:r>
                                          <a:rPr lang="pl-PL" sz="7200" b="0" i="1" smtClean="0">
                                            <a:solidFill>
                                              <a:schemeClr val="accent1"/>
                                            </a:solidFill>
                                            <a:latin typeface="Cambria Math" panose="02040503050406030204" pitchFamily="18" charset="0"/>
                                            <a:cs typeface="Poppins SemiBold" panose="02000000000000000000" pitchFamily="2" charset="0"/>
                                          </a:rPr>
                                          <m:t>𝑛</m:t>
                                        </m:r>
                                      </m:sup>
                                    </m:sSubSup>
                                  </m:e>
                                </m:eqArr>
                              </m:e>
                            </m:mr>
                            <m:mr>
                              <m:e>
                                <m:r>
                                  <m:rPr>
                                    <m:brk m:alnAt="7"/>
                                  </m:rPr>
                                  <a:rPr lang="pl-PL" sz="7200" i="1">
                                    <a:solidFill>
                                      <a:schemeClr val="accent1"/>
                                    </a:solidFill>
                                    <a:latin typeface="Cambria Math" panose="02040503050406030204" pitchFamily="18" charset="0"/>
                                    <a:cs typeface="Poppins SemiBold" panose="02000000000000000000" pitchFamily="2" charset="0"/>
                                  </a:rPr>
                                  <m:t>1</m:t>
                                </m:r>
                                <m:r>
                                  <a:rPr lang="pl-PL" sz="7200" i="1">
                                    <a:solidFill>
                                      <a:schemeClr val="accent1"/>
                                    </a:solidFill>
                                    <a:latin typeface="Cambria Math" panose="02040503050406030204" pitchFamily="18" charset="0"/>
                                    <a:cs typeface="Poppins SemiBold" panose="02000000000000000000" pitchFamily="2" charset="0"/>
                                  </a:rPr>
                                  <m:t> </m:t>
                                </m:r>
                                <m:sSub>
                                  <m:sSubPr>
                                    <m:ctrlPr>
                                      <a:rPr lang="pl-PL" sz="7200" i="1">
                                        <a:solidFill>
                                          <a:schemeClr val="accent1"/>
                                        </a:solidFill>
                                        <a:latin typeface="Cambria Math" panose="02040503050406030204" pitchFamily="18" charset="0"/>
                                        <a:cs typeface="Poppins SemiBold" panose="02000000000000000000" pitchFamily="2" charset="0"/>
                                      </a:rPr>
                                    </m:ctrlPr>
                                  </m:sSubPr>
                                  <m:e>
                                    <m:r>
                                      <m:rPr>
                                        <m:brk m:alnAt="7"/>
                                      </m:rPr>
                                      <a:rPr lang="pl-PL" sz="7200" i="1">
                                        <a:solidFill>
                                          <a:schemeClr val="accent1"/>
                                        </a:solidFill>
                                        <a:latin typeface="Cambria Math" panose="02040503050406030204" pitchFamily="18" charset="0"/>
                                        <a:cs typeface="Poppins SemiBold" panose="02000000000000000000" pitchFamily="2" charset="0"/>
                                      </a:rPr>
                                      <m:t>𝑥</m:t>
                                    </m:r>
                                  </m:e>
                                  <m:sub>
                                    <m:r>
                                      <a:rPr lang="pl-PL" sz="7200" b="0" i="1" smtClean="0">
                                        <a:solidFill>
                                          <a:schemeClr val="accent1"/>
                                        </a:solidFill>
                                        <a:latin typeface="Cambria Math" panose="02040503050406030204" pitchFamily="18" charset="0"/>
                                        <a:cs typeface="Poppins SemiBold" panose="02000000000000000000" pitchFamily="2" charset="0"/>
                                      </a:rPr>
                                      <m:t>𝑛</m:t>
                                    </m:r>
                                  </m:sub>
                                </m:sSub>
                                <m:r>
                                  <m:rPr>
                                    <m:brk m:alnAt="7"/>
                                  </m:rPr>
                                  <a:rPr lang="pl-PL" sz="7200" i="1">
                                    <a:solidFill>
                                      <a:schemeClr val="accent1"/>
                                    </a:solidFill>
                                    <a:latin typeface="Cambria Math" panose="02040503050406030204" pitchFamily="18" charset="0"/>
                                    <a:cs typeface="Poppins SemiBold" panose="02000000000000000000" pitchFamily="2" charset="0"/>
                                  </a:rPr>
                                  <m:t> </m:t>
                                </m:r>
                                <m:sSubSup>
                                  <m:sSubSupPr>
                                    <m:ctrlPr>
                                      <a:rPr lang="pl-PL" sz="7200" i="1">
                                        <a:solidFill>
                                          <a:schemeClr val="accent1"/>
                                        </a:solidFill>
                                        <a:latin typeface="Cambria Math" panose="02040503050406030204" pitchFamily="18" charset="0"/>
                                        <a:cs typeface="Poppins SemiBold" panose="02000000000000000000" pitchFamily="2" charset="0"/>
                                      </a:rPr>
                                    </m:ctrlPr>
                                  </m:sSubSupPr>
                                  <m:e>
                                    <m:r>
                                      <m:rPr>
                                        <m:brk m:alnAt="7"/>
                                      </m:rPr>
                                      <a:rPr lang="pl-PL" sz="7200" i="1">
                                        <a:solidFill>
                                          <a:schemeClr val="accent1"/>
                                        </a:solidFill>
                                        <a:latin typeface="Cambria Math" panose="02040503050406030204" pitchFamily="18" charset="0"/>
                                        <a:cs typeface="Poppins SemiBold" panose="02000000000000000000" pitchFamily="2" charset="0"/>
                                      </a:rPr>
                                      <m:t>𝑥</m:t>
                                    </m:r>
                                  </m:e>
                                  <m:sub>
                                    <m:r>
                                      <a:rPr lang="pl-PL" sz="7200" i="1">
                                        <a:solidFill>
                                          <a:schemeClr val="accent1"/>
                                        </a:solidFill>
                                        <a:latin typeface="Cambria Math" panose="02040503050406030204" pitchFamily="18" charset="0"/>
                                        <a:cs typeface="Poppins SemiBold" panose="02000000000000000000" pitchFamily="2" charset="0"/>
                                      </a:rPr>
                                      <m:t> </m:t>
                                    </m:r>
                                    <m:r>
                                      <a:rPr lang="pl-PL" sz="7200" b="0" i="1" smtClean="0">
                                        <a:solidFill>
                                          <a:schemeClr val="accent1"/>
                                        </a:solidFill>
                                        <a:latin typeface="Cambria Math" panose="02040503050406030204" pitchFamily="18" charset="0"/>
                                        <a:cs typeface="Poppins SemiBold" panose="02000000000000000000" pitchFamily="2" charset="0"/>
                                      </a:rPr>
                                      <m:t>𝑛</m:t>
                                    </m:r>
                                  </m:sub>
                                  <m:sup>
                                    <m:r>
                                      <m:rPr>
                                        <m:brk m:alnAt="7"/>
                                      </m:rPr>
                                      <a:rPr lang="pl-PL" sz="7200" i="1">
                                        <a:solidFill>
                                          <a:schemeClr val="accent1"/>
                                        </a:solidFill>
                                        <a:latin typeface="Cambria Math" panose="02040503050406030204" pitchFamily="18" charset="0"/>
                                        <a:cs typeface="Poppins SemiBold" panose="02000000000000000000" pitchFamily="2" charset="0"/>
                                      </a:rPr>
                                      <m:t>2</m:t>
                                    </m:r>
                                  </m:sup>
                                </m:sSubSup>
                                <m:r>
                                  <m:rPr>
                                    <m:brk m:alnAt="7"/>
                                  </m:rPr>
                                  <a:rPr lang="pl-PL" sz="7200" i="1">
                                    <a:solidFill>
                                      <a:schemeClr val="accent1"/>
                                    </a:solidFill>
                                    <a:latin typeface="Cambria Math" panose="02040503050406030204" pitchFamily="18" charset="0"/>
                                    <a:cs typeface="Poppins SemiBold" panose="02000000000000000000" pitchFamily="2" charset="0"/>
                                  </a:rPr>
                                  <m:t> </m:t>
                                </m:r>
                                <m:r>
                                  <a:rPr lang="pl-PL" sz="7200" i="1">
                                    <a:solidFill>
                                      <a:schemeClr val="accent1"/>
                                    </a:solidFill>
                                    <a:latin typeface="Cambria Math" panose="02040503050406030204" pitchFamily="18" charset="0"/>
                                    <a:cs typeface="Poppins SemiBold" panose="02000000000000000000" pitchFamily="2" charset="0"/>
                                  </a:rPr>
                                  <m:t>…</m:t>
                                </m:r>
                              </m:e>
                              <m:e>
                                <m:sSubSup>
                                  <m:sSubSupPr>
                                    <m:ctrlPr>
                                      <a:rPr lang="pl-PL" sz="7200" b="0" i="1" smtClean="0">
                                        <a:solidFill>
                                          <a:schemeClr val="accent1"/>
                                        </a:solidFill>
                                        <a:latin typeface="Cambria Math" panose="02040503050406030204" pitchFamily="18" charset="0"/>
                                        <a:cs typeface="Poppins SemiBold" panose="02000000000000000000" pitchFamily="2" charset="0"/>
                                      </a:rPr>
                                    </m:ctrlPr>
                                  </m:sSubSupPr>
                                  <m:e>
                                    <m:r>
                                      <a:rPr lang="pl-PL" sz="7200" b="0" i="1" smtClean="0">
                                        <a:solidFill>
                                          <a:schemeClr val="accent1"/>
                                        </a:solidFill>
                                        <a:latin typeface="Cambria Math" panose="02040503050406030204" pitchFamily="18" charset="0"/>
                                        <a:cs typeface="Poppins SemiBold" panose="02000000000000000000" pitchFamily="2" charset="0"/>
                                      </a:rPr>
                                      <m:t>𝑥</m:t>
                                    </m:r>
                                  </m:e>
                                  <m:sub>
                                    <m:r>
                                      <a:rPr lang="pl-PL" sz="7200" b="0" i="1" smtClean="0">
                                        <a:solidFill>
                                          <a:schemeClr val="accent1"/>
                                        </a:solidFill>
                                        <a:latin typeface="Cambria Math" panose="02040503050406030204" pitchFamily="18" charset="0"/>
                                        <a:cs typeface="Poppins SemiBold" panose="02000000000000000000" pitchFamily="2" charset="0"/>
                                      </a:rPr>
                                      <m:t>0</m:t>
                                    </m:r>
                                  </m:sub>
                                  <m:sup>
                                    <m:r>
                                      <a:rPr lang="pl-PL" sz="7200" b="0" i="1" smtClean="0">
                                        <a:solidFill>
                                          <a:schemeClr val="accent1"/>
                                        </a:solidFill>
                                        <a:latin typeface="Cambria Math" panose="02040503050406030204" pitchFamily="18" charset="0"/>
                                        <a:cs typeface="Poppins SemiBold" panose="02000000000000000000" pitchFamily="2" charset="0"/>
                                      </a:rPr>
                                      <m:t>𝑛</m:t>
                                    </m:r>
                                  </m:sup>
                                </m:sSubSup>
                              </m:e>
                            </m:mr>
                          </m:m>
                        </m:e>
                      </m:d>
                    </m:oMath>
                  </m:oMathPara>
                </a14:m>
                <a:endParaRPr lang="en-US" sz="72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2" y="4151702"/>
                <a:ext cx="12954575" cy="6923947"/>
              </a:xfrm>
              <a:prstGeom prst="rect">
                <a:avLst/>
              </a:prstGeom>
              <a:blipFill>
                <a:blip r:embed="rId4"/>
                <a:stretch>
                  <a:fillRect l="-4282" t="-4049" r="-3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EECDA9F0-6D0E-F398-F991-2AD07C25D844}"/>
                  </a:ext>
                </a:extLst>
              </p:cNvPr>
              <p:cNvSpPr txBox="1"/>
              <p:nvPr/>
            </p:nvSpPr>
            <p:spPr>
              <a:xfrm>
                <a:off x="13893800" y="7307703"/>
                <a:ext cx="10490200" cy="3505447"/>
              </a:xfrm>
              <a:prstGeom prst="rect">
                <a:avLst/>
              </a:prstGeom>
              <a:noFill/>
            </p:spPr>
            <p:txBody>
              <a:bodyPr wrap="square">
                <a:spAutoFit/>
              </a:bodyPr>
              <a:lstStyle/>
              <a:p>
                <a:r>
                  <a:rPr lang="pl-PL" sz="7200"/>
                  <a:t>whose determinant </a:t>
                </a:r>
                <a:r>
                  <a:rPr lang="pl-PL" sz="7200" err="1"/>
                  <a:t>is</a:t>
                </a:r>
                <a:r>
                  <a:rPr lang="pl-PL" sz="7200"/>
                  <a:t> </a:t>
                </a:r>
                <a:r>
                  <a:rPr lang="pl-PL" sz="7200" err="1"/>
                  <a:t>always</a:t>
                </a:r>
                <a:r>
                  <a:rPr lang="pl-PL" sz="7200"/>
                  <a:t> </a:t>
                </a:r>
                <a:r>
                  <a:rPr lang="pl-PL" sz="7200" err="1"/>
                  <a:t>different</a:t>
                </a:r>
                <a:r>
                  <a:rPr lang="pl-PL" sz="7200"/>
                  <a:t> from zero as </a:t>
                </a:r>
                <a:r>
                  <a:rPr lang="pl-PL" sz="7200" err="1"/>
                  <a:t>long</a:t>
                </a:r>
                <a:r>
                  <a:rPr lang="pl-PL" sz="7200"/>
                  <a:t> as </a:t>
                </a:r>
                <a14:m>
                  <m:oMath xmlns:m="http://schemas.openxmlformats.org/officeDocument/2006/math">
                    <m:sSub>
                      <m:sSubPr>
                        <m:ctrlPr>
                          <a:rPr lang="pl-PL" sz="7200" i="1" dirty="0" smtClean="0">
                            <a:latin typeface="Cambria Math" panose="02040503050406030204" pitchFamily="18" charset="0"/>
                          </a:rPr>
                        </m:ctrlPr>
                      </m:sSubPr>
                      <m:e>
                        <m:r>
                          <a:rPr lang="pl-PL" sz="7200" i="1" dirty="0" smtClean="0">
                            <a:latin typeface="Cambria Math" panose="02040503050406030204" pitchFamily="18" charset="0"/>
                          </a:rPr>
                          <m:t>𝑥</m:t>
                        </m:r>
                      </m:e>
                      <m:sub>
                        <m:r>
                          <a:rPr lang="pl-PL" sz="7200" i="1" dirty="0" smtClean="0">
                            <a:latin typeface="Cambria Math" panose="02040503050406030204" pitchFamily="18" charset="0"/>
                          </a:rPr>
                          <m:t>𝑖</m:t>
                        </m:r>
                      </m:sub>
                    </m:sSub>
                    <m:r>
                      <a:rPr lang="pl-PL" sz="7200" b="0" i="1" dirty="0" smtClean="0">
                        <a:latin typeface="Cambria Math" panose="02040503050406030204" pitchFamily="18" charset="0"/>
                        <a:ea typeface="Cambria Math" panose="02040503050406030204" pitchFamily="18" charset="0"/>
                      </a:rPr>
                      <m:t>≠</m:t>
                    </m:r>
                    <m:sSub>
                      <m:sSubPr>
                        <m:ctrlPr>
                          <a:rPr lang="pl-PL" sz="7200" i="1" dirty="0" err="1">
                            <a:latin typeface="Cambria Math" panose="02040503050406030204" pitchFamily="18" charset="0"/>
                          </a:rPr>
                        </m:ctrlPr>
                      </m:sSubPr>
                      <m:e>
                        <m:r>
                          <a:rPr lang="pl-PL" sz="7200" i="1" dirty="0" err="1">
                            <a:latin typeface="Cambria Math" panose="02040503050406030204" pitchFamily="18" charset="0"/>
                          </a:rPr>
                          <m:t>𝑥</m:t>
                        </m:r>
                      </m:e>
                      <m:sub>
                        <m:r>
                          <a:rPr lang="pl-PL" sz="7200" b="0" i="1" dirty="0" smtClean="0">
                            <a:latin typeface="Cambria Math" panose="02040503050406030204" pitchFamily="18" charset="0"/>
                          </a:rPr>
                          <m:t>𝑗</m:t>
                        </m:r>
                      </m:sub>
                    </m:sSub>
                    <m:r>
                      <a:rPr lang="pl-PL" sz="7200" i="1" dirty="0">
                        <a:latin typeface="Cambria Math" panose="02040503050406030204" pitchFamily="18" charset="0"/>
                      </a:rPr>
                      <m:t> </m:t>
                    </m:r>
                  </m:oMath>
                </a14:m>
                <a:r>
                  <a:rPr lang="pl-PL" sz="7200"/>
                  <a:t>for </a:t>
                </a:r>
                <a14:m>
                  <m:oMath xmlns:m="http://schemas.openxmlformats.org/officeDocument/2006/math">
                    <m:r>
                      <a:rPr lang="pl-PL" sz="7200" i="1" dirty="0" smtClean="0">
                        <a:latin typeface="Cambria Math" panose="02040503050406030204" pitchFamily="18" charset="0"/>
                      </a:rPr>
                      <m:t>𝑖</m:t>
                    </m:r>
                    <m:r>
                      <a:rPr lang="pl-PL" sz="7200" i="1" dirty="0" smtClean="0">
                        <a:latin typeface="Cambria Math" panose="02040503050406030204" pitchFamily="18" charset="0"/>
                        <a:ea typeface="Cambria Math" panose="02040503050406030204" pitchFamily="18" charset="0"/>
                      </a:rPr>
                      <m:t>≠</m:t>
                    </m:r>
                    <m:r>
                      <a:rPr lang="pl-PL" sz="7200" i="1" dirty="0" smtClean="0">
                        <a:latin typeface="Cambria Math" panose="02040503050406030204" pitchFamily="18" charset="0"/>
                      </a:rPr>
                      <m:t>𝑗</m:t>
                    </m:r>
                  </m:oMath>
                </a14:m>
                <a:endParaRPr lang="pl-PL" sz="7200"/>
              </a:p>
            </p:txBody>
          </p:sp>
        </mc:Choice>
        <mc:Fallback xmlns="">
          <p:sp>
            <p:nvSpPr>
              <p:cNvPr id="4" name="pole tekstowe 3">
                <a:extLst>
                  <a:ext uri="{FF2B5EF4-FFF2-40B4-BE49-F238E27FC236}">
                    <a16:creationId xmlns:a16="http://schemas.microsoft.com/office/drawing/2014/main" id="{EECDA9F0-6D0E-F398-F991-2AD07C25D844}"/>
                  </a:ext>
                </a:extLst>
              </p:cNvPr>
              <p:cNvSpPr txBox="1">
                <a:spLocks noRot="1" noChangeAspect="1" noMove="1" noResize="1" noEditPoints="1" noAdjustHandles="1" noChangeArrowheads="1" noChangeShapeType="1" noTextEdit="1"/>
              </p:cNvSpPr>
              <p:nvPr/>
            </p:nvSpPr>
            <p:spPr>
              <a:xfrm>
                <a:off x="13893800" y="7307703"/>
                <a:ext cx="10490200" cy="3505447"/>
              </a:xfrm>
              <a:prstGeom prst="rect">
                <a:avLst/>
              </a:prstGeom>
              <a:blipFill>
                <a:blip r:embed="rId5"/>
                <a:stretch>
                  <a:fillRect l="-4358" t="-6783" r="-465" b="-11304"/>
                </a:stretch>
              </a:blipFill>
            </p:spPr>
            <p:txBody>
              <a:bodyPr/>
              <a:lstStyle/>
              <a:p>
                <a:r>
                  <a:rPr lang="en-US">
                    <a:noFill/>
                  </a:rPr>
                  <a:t> </a:t>
                </a:r>
              </a:p>
            </p:txBody>
          </p:sp>
        </mc:Fallback>
      </mc:AlternateContent>
    </p:spTree>
    <p:extLst>
      <p:ext uri="{BB962C8B-B14F-4D97-AF65-F5344CB8AC3E}">
        <p14:creationId xmlns:p14="http://schemas.microsoft.com/office/powerpoint/2010/main" val="157841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5539978"/>
          </a:xfrm>
          <a:prstGeom prst="rect">
            <a:avLst/>
          </a:prstGeom>
          <a:noFill/>
        </p:spPr>
        <p:txBody>
          <a:bodyPr wrap="square" lIns="0" tIns="0" rIns="0" bIns="0" rtlCol="0">
            <a:spAutoFit/>
          </a:bodyPr>
          <a:lstStyle/>
          <a:p>
            <a:pPr algn="just"/>
            <a:r>
              <a:rPr lang="en-US" sz="7200">
                <a:solidFill>
                  <a:schemeClr val="accent1"/>
                </a:solidFill>
                <a:cs typeface="Poppins SemiBold" panose="02000000000000000000" pitchFamily="2" charset="0"/>
              </a:rPr>
              <a:t>The Lagrange interpolation polynomial is determined based on auxiliary polynomials. Each of these auxiliary polynomials has a value of zero at all but one of the interpolation nodes. In this one node it</a:t>
            </a:r>
            <a:r>
              <a:rPr lang="pl-PL" sz="7200">
                <a:solidFill>
                  <a:schemeClr val="accent1"/>
                </a:solidFill>
                <a:cs typeface="Poppins SemiBold" panose="02000000000000000000" pitchFamily="2" charset="0"/>
              </a:rPr>
              <a:t> </a:t>
            </a:r>
            <a:r>
              <a:rPr lang="en-US" sz="7200">
                <a:solidFill>
                  <a:schemeClr val="accent1"/>
                </a:solidFill>
                <a:cs typeface="Poppins SemiBold" panose="02000000000000000000" pitchFamily="2" charset="0"/>
              </a:rPr>
              <a:t>has a value of one.</a:t>
            </a:r>
          </a:p>
        </p:txBody>
      </p:sp>
    </p:spTree>
    <p:extLst>
      <p:ext uri="{BB962C8B-B14F-4D97-AF65-F5344CB8AC3E}">
        <p14:creationId xmlns:p14="http://schemas.microsoft.com/office/powerpoint/2010/main" val="3197611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60A4835B-5252-4ADF-2B49-769CF906AB21}"/>
              </a:ext>
            </a:extLst>
          </p:cNvPr>
          <p:cNvPicPr>
            <a:picLocks noChangeAspect="1"/>
          </p:cNvPicPr>
          <p:nvPr/>
        </p:nvPicPr>
        <p:blipFill>
          <a:blip r:embed="rId4"/>
          <a:stretch>
            <a:fillRect/>
          </a:stretch>
        </p:blipFill>
        <p:spPr>
          <a:xfrm>
            <a:off x="3648340" y="610022"/>
            <a:ext cx="17087320" cy="11094817"/>
          </a:xfrm>
          <a:prstGeom prst="rect">
            <a:avLst/>
          </a:prstGeom>
        </p:spPr>
      </p:pic>
    </p:spTree>
    <p:extLst>
      <p:ext uri="{BB962C8B-B14F-4D97-AF65-F5344CB8AC3E}">
        <p14:creationId xmlns:p14="http://schemas.microsoft.com/office/powerpoint/2010/main" val="3738401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941268" cy="2215991"/>
          </a:xfrm>
          <a:prstGeom prst="rect">
            <a:avLst/>
          </a:prstGeom>
          <a:noFill/>
        </p:spPr>
        <p:txBody>
          <a:bodyPr wrap="square" lIns="0" tIns="0" rIns="0" bIns="0" rtlCol="0">
            <a:spAutoFit/>
          </a:bodyPr>
          <a:lstStyle/>
          <a:p>
            <a:pPr algn="just"/>
            <a:r>
              <a:rPr lang="en-US" sz="7200">
                <a:solidFill>
                  <a:schemeClr val="accent1"/>
                </a:solidFill>
                <a:cs typeface="Poppins SemiBold" panose="02000000000000000000" pitchFamily="2" charset="0"/>
              </a:rPr>
              <a:t>A polynomial of the following form has such properties: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674813" y="6849786"/>
                <a:ext cx="21718693" cy="2114746"/>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cs typeface="Poppins SemiBold" panose="02000000000000000000" pitchFamily="2" charset="0"/>
                            </a:rPr>
                            <m:t>𝑥</m:t>
                          </m:r>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3</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4</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num>
                        <m:den>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1</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2</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3</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4</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5</m:t>
                              </m:r>
                            </m:sub>
                          </m:sSub>
                          <m:r>
                            <a:rPr lang="pl-PL" sz="6600" i="1">
                              <a:solidFill>
                                <a:schemeClr val="accent1"/>
                              </a:solidFill>
                              <a:latin typeface="Cambria Math" panose="02040503050406030204" pitchFamily="18" charset="0"/>
                              <a:cs typeface="Poppins SemiBold" panose="02000000000000000000" pitchFamily="2" charset="0"/>
                            </a:rPr>
                            <m:t>)</m:t>
                          </m:r>
                        </m:den>
                      </m:f>
                    </m:oMath>
                  </m:oMathPara>
                </a14:m>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674813" y="6849786"/>
                <a:ext cx="21718693" cy="21147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385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7041605"/>
                <a:ext cx="19941268" cy="4616648"/>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Note that this is a </a:t>
                </a:r>
                <a:r>
                  <a:rPr lang="pl-PL" sz="6000">
                    <a:solidFill>
                      <a:schemeClr val="accent1"/>
                    </a:solidFill>
                    <a:cs typeface="Poppins SemiBold" panose="02000000000000000000" pitchFamily="2" charset="0"/>
                  </a:rPr>
                  <a:t>5</a:t>
                </a:r>
                <a:r>
                  <a:rPr lang="en-US" sz="6000" err="1">
                    <a:solidFill>
                      <a:schemeClr val="accent1"/>
                    </a:solidFill>
                    <a:cs typeface="Poppins SemiBold" panose="02000000000000000000" pitchFamily="2" charset="0"/>
                  </a:rPr>
                  <a:t>th</a:t>
                </a:r>
                <a:r>
                  <a:rPr lang="en-US" sz="6000">
                    <a:solidFill>
                      <a:schemeClr val="accent1"/>
                    </a:solidFill>
                    <a:cs typeface="Poppins SemiBold" panose="02000000000000000000" pitchFamily="2" charset="0"/>
                  </a:rPr>
                  <a:t> degree polynomial.</a:t>
                </a:r>
              </a:p>
              <a:p>
                <a:pPr algn="just"/>
                <a:r>
                  <a:rPr lang="en-US" sz="6000">
                    <a:solidFill>
                      <a:schemeClr val="accent1"/>
                    </a:solidFill>
                    <a:cs typeface="Poppins SemiBold" panose="02000000000000000000" pitchFamily="2" charset="0"/>
                  </a:rPr>
                  <a:t>This is a polynomial of degree five (the numerator is X in the 5th power).</a:t>
                </a:r>
              </a:p>
              <a:p>
                <a:pPr algn="just"/>
                <a:r>
                  <a:rPr lang="en-US" sz="6000">
                    <a:solidFill>
                      <a:schemeClr val="accent1"/>
                    </a:solidFill>
                    <a:cs typeface="Poppins SemiBold" panose="02000000000000000000" pitchFamily="2" charset="0"/>
                  </a:rPr>
                  <a:t>This agrees with the requirement that the degree of the polynomial be equal to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𝑛</m:t>
                    </m:r>
                  </m:oMath>
                </a14:m>
                <a:r>
                  <a:rPr lang="en-US" sz="6000">
                    <a:solidFill>
                      <a:schemeClr val="accent1"/>
                    </a:solidFill>
                    <a:cs typeface="Poppins SemiBold" panose="02000000000000000000" pitchFamily="2" charset="0"/>
                  </a:rPr>
                  <a:t>, one less than the number of nodes.</a:t>
                </a: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7041605"/>
                <a:ext cx="19941268" cy="4616648"/>
              </a:xfrm>
              <a:prstGeom prst="rect">
                <a:avLst/>
              </a:prstGeom>
              <a:blipFill>
                <a:blip r:embed="rId4"/>
                <a:stretch>
                  <a:fillRect l="-2323" t="-5020" r="-2293" b="-9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674813" y="4298032"/>
                <a:ext cx="21718693" cy="2114746"/>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cs typeface="Poppins SemiBold" panose="02000000000000000000" pitchFamily="2" charset="0"/>
                            </a:rPr>
                            <m:t>𝑥</m:t>
                          </m:r>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3</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4</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num>
                        <m:den>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1</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2</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3</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4</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5</m:t>
                              </m:r>
                            </m:sub>
                          </m:sSub>
                          <m:r>
                            <a:rPr lang="pl-PL" sz="6600" i="1">
                              <a:solidFill>
                                <a:schemeClr val="accent1"/>
                              </a:solidFill>
                              <a:latin typeface="Cambria Math" panose="02040503050406030204" pitchFamily="18" charset="0"/>
                              <a:cs typeface="Poppins SemiBold" panose="02000000000000000000" pitchFamily="2" charset="0"/>
                            </a:rPr>
                            <m:t>)</m:t>
                          </m:r>
                        </m:den>
                      </m:f>
                    </m:oMath>
                  </m:oMathPara>
                </a14:m>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674813" y="4298032"/>
                <a:ext cx="21718693" cy="211474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277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Let's check the values of this polynomial in the following nodes: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016000" y="7964935"/>
                <a:ext cx="22641273" cy="3130409"/>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3</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4</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num>
                        <m:den>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1</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2</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3</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4</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5</m:t>
                              </m:r>
                            </m:sub>
                          </m:sSub>
                          <m:r>
                            <a:rPr lang="pl-PL" sz="6600" i="1">
                              <a:solidFill>
                                <a:schemeClr val="accent1"/>
                              </a:solidFill>
                              <a:latin typeface="Cambria Math" panose="02040503050406030204" pitchFamily="18" charset="0"/>
                              <a:cs typeface="Poppins SemiBold" panose="02000000000000000000" pitchFamily="2" charset="0"/>
                            </a:rPr>
                            <m:t>)</m:t>
                          </m:r>
                        </m:den>
                      </m:f>
                      <m:r>
                        <a:rPr lang="pl-PL" sz="6600" b="0" i="1" smtClean="0">
                          <a:solidFill>
                            <a:schemeClr val="accent1"/>
                          </a:solidFill>
                          <a:latin typeface="Cambria Math" panose="02040503050406030204" pitchFamily="18" charset="0"/>
                          <a:cs typeface="Poppins SemiBold" panose="02000000000000000000" pitchFamily="2" charset="0"/>
                        </a:rPr>
                        <m:t>=1</m:t>
                      </m:r>
                    </m:oMath>
                  </m:oMathPara>
                </a14:m>
                <a:endParaRPr lang="pl-PL" sz="6600" b="0">
                  <a:solidFill>
                    <a:schemeClr val="accent1"/>
                  </a:solidFill>
                  <a:cs typeface="Poppins SemiBold" panose="02000000000000000000" pitchFamily="2" charset="0"/>
                </a:endParaRPr>
              </a:p>
              <a:p>
                <a:pPr algn="just"/>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016000" y="7964935"/>
                <a:ext cx="22641273" cy="3130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CBB03FD8-3529-3A08-4617-5E3DA9DB777A}"/>
                  </a:ext>
                </a:extLst>
              </p:cNvPr>
              <p:cNvSpPr txBox="1"/>
              <p:nvPr/>
            </p:nvSpPr>
            <p:spPr>
              <a:xfrm>
                <a:off x="1938580" y="5526597"/>
                <a:ext cx="21718693" cy="101566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oMath>
                  </m:oMathPara>
                </a14:m>
                <a:endParaRPr lang="en-US" sz="660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CBB03FD8-3529-3A08-4617-5E3DA9DB777A}"/>
                  </a:ext>
                </a:extLst>
              </p:cNvPr>
              <p:cNvSpPr txBox="1">
                <a:spLocks noRot="1" noChangeAspect="1" noMove="1" noResize="1" noEditPoints="1" noAdjustHandles="1" noChangeArrowheads="1" noChangeShapeType="1" noTextEdit="1"/>
              </p:cNvSpPr>
              <p:nvPr/>
            </p:nvSpPr>
            <p:spPr>
              <a:xfrm>
                <a:off x="1938580" y="5526597"/>
                <a:ext cx="21718693" cy="10156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97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Let's check the values of this polynomial in the following nodes: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016000" y="7964935"/>
                <a:ext cx="22641273" cy="3130409"/>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0" i="1" smtClean="0">
                              <a:solidFill>
                                <a:srgbClr val="FF0000"/>
                              </a:solidFill>
                              <a:latin typeface="Cambria Math" panose="02040503050406030204" pitchFamily="18" charset="0"/>
                              <a:cs typeface="Poppins SemiBold" panose="02000000000000000000" pitchFamily="2" charset="0"/>
                            </a:rPr>
                            <m:t>(</m:t>
                          </m:r>
                          <m:sSub>
                            <m:sSubPr>
                              <m:ctrlPr>
                                <a:rPr lang="pl-PL" sz="6600" b="0" i="1" smtClean="0">
                                  <a:solidFill>
                                    <a:srgbClr val="FF0000"/>
                                  </a:solidFill>
                                  <a:latin typeface="Cambria Math" panose="02040503050406030204" pitchFamily="18" charset="0"/>
                                  <a:cs typeface="Poppins SemiBold" panose="02000000000000000000" pitchFamily="2" charset="0"/>
                                </a:rPr>
                              </m:ctrlPr>
                            </m:sSubPr>
                            <m:e>
                              <m:r>
                                <a:rPr lang="pl-PL" sz="6600" b="0" i="1" smtClean="0">
                                  <a:solidFill>
                                    <a:srgbClr val="FF0000"/>
                                  </a:solidFill>
                                  <a:latin typeface="Cambria Math" panose="02040503050406030204" pitchFamily="18" charset="0"/>
                                  <a:cs typeface="Poppins SemiBold" panose="02000000000000000000" pitchFamily="2" charset="0"/>
                                </a:rPr>
                                <m:t>𝑥</m:t>
                              </m:r>
                            </m:e>
                            <m:sub>
                              <m:r>
                                <a:rPr lang="pl-PL" sz="6600" b="0" i="1" smtClean="0">
                                  <a:solidFill>
                                    <a:srgbClr val="FF0000"/>
                                  </a:solidFill>
                                  <a:latin typeface="Cambria Math" panose="02040503050406030204" pitchFamily="18" charset="0"/>
                                  <a:cs typeface="Poppins SemiBold" panose="02000000000000000000" pitchFamily="2" charset="0"/>
                                </a:rPr>
                                <m:t>0</m:t>
                              </m:r>
                            </m:sub>
                          </m:sSub>
                          <m:r>
                            <a:rPr lang="pl-PL" sz="6600" b="0" i="1" smtClean="0">
                              <a:solidFill>
                                <a:srgbClr val="FF0000"/>
                              </a:solidFill>
                              <a:latin typeface="Cambria Math" panose="02040503050406030204" pitchFamily="18" charset="0"/>
                              <a:cs typeface="Poppins SemiBold" panose="02000000000000000000" pitchFamily="2" charset="0"/>
                            </a:rPr>
                            <m:t>−</m:t>
                          </m:r>
                          <m:sSub>
                            <m:sSubPr>
                              <m:ctrlPr>
                                <a:rPr lang="pl-PL" sz="6600" b="0" i="1" smtClean="0">
                                  <a:solidFill>
                                    <a:srgbClr val="FF0000"/>
                                  </a:solidFill>
                                  <a:latin typeface="Cambria Math" panose="02040503050406030204" pitchFamily="18" charset="0"/>
                                  <a:cs typeface="Poppins SemiBold" panose="02000000000000000000" pitchFamily="2" charset="0"/>
                                </a:rPr>
                              </m:ctrlPr>
                            </m:sSubPr>
                            <m:e>
                              <m:r>
                                <a:rPr lang="pl-PL" sz="6600" b="0" i="1" smtClean="0">
                                  <a:solidFill>
                                    <a:srgbClr val="FF0000"/>
                                  </a:solidFill>
                                  <a:latin typeface="Cambria Math" panose="02040503050406030204" pitchFamily="18" charset="0"/>
                                  <a:cs typeface="Poppins SemiBold" panose="02000000000000000000" pitchFamily="2" charset="0"/>
                                </a:rPr>
                                <m:t>𝑥</m:t>
                              </m:r>
                            </m:e>
                            <m:sub>
                              <m:r>
                                <a:rPr lang="pl-PL" sz="6600" b="0" i="1" smtClean="0">
                                  <a:solidFill>
                                    <a:srgbClr val="FF0000"/>
                                  </a:solidFill>
                                  <a:latin typeface="Cambria Math" panose="02040503050406030204" pitchFamily="18" charset="0"/>
                                  <a:cs typeface="Poppins SemiBold" panose="02000000000000000000" pitchFamily="2" charset="0"/>
                                </a:rPr>
                                <m:t>1</m:t>
                              </m:r>
                            </m:sub>
                          </m:sSub>
                          <m:r>
                            <a:rPr lang="pl-PL" sz="6600" b="0" i="1" smtClean="0">
                              <a:solidFill>
                                <a:srgbClr val="FF0000"/>
                              </a:solidFill>
                              <a:latin typeface="Cambria Math" panose="02040503050406030204" pitchFamily="18" charset="0"/>
                              <a:cs typeface="Poppins SemiBold" panose="02000000000000000000" pitchFamily="2" charset="0"/>
                            </a:rPr>
                            <m:t>)</m:t>
                          </m:r>
                          <m:r>
                            <a:rPr lang="pl-PL" sz="6600" b="0" i="1" smtClean="0">
                              <a:solidFill>
                                <a:srgbClr val="FFC000"/>
                              </a:solidFill>
                              <a:latin typeface="Cambria Math" panose="02040503050406030204" pitchFamily="18" charset="0"/>
                              <a:cs typeface="Poppins SemiBold" panose="02000000000000000000" pitchFamily="2" charset="0"/>
                            </a:rPr>
                            <m:t>(</m:t>
                          </m:r>
                          <m:sSub>
                            <m:sSubPr>
                              <m:ctrlPr>
                                <a:rPr lang="pl-PL" sz="6600" b="0" i="1" smtClean="0">
                                  <a:solidFill>
                                    <a:srgbClr val="FFC000"/>
                                  </a:solidFill>
                                  <a:latin typeface="Cambria Math" panose="02040503050406030204" pitchFamily="18" charset="0"/>
                                  <a:cs typeface="Poppins SemiBold" panose="02000000000000000000" pitchFamily="2" charset="0"/>
                                </a:rPr>
                              </m:ctrlPr>
                            </m:sSubPr>
                            <m:e>
                              <m:r>
                                <a:rPr lang="pl-PL" sz="6600" b="0" i="1" smtClean="0">
                                  <a:solidFill>
                                    <a:srgbClr val="FFC000"/>
                                  </a:solidFill>
                                  <a:latin typeface="Cambria Math" panose="02040503050406030204" pitchFamily="18" charset="0"/>
                                  <a:cs typeface="Poppins SemiBold" panose="02000000000000000000" pitchFamily="2" charset="0"/>
                                </a:rPr>
                                <m:t>𝑥</m:t>
                              </m:r>
                            </m:e>
                            <m:sub>
                              <m:r>
                                <a:rPr lang="pl-PL" sz="6600" b="0" i="1" smtClean="0">
                                  <a:solidFill>
                                    <a:srgbClr val="FFC000"/>
                                  </a:solidFill>
                                  <a:latin typeface="Cambria Math" panose="02040503050406030204" pitchFamily="18" charset="0"/>
                                  <a:cs typeface="Poppins SemiBold" panose="02000000000000000000" pitchFamily="2" charset="0"/>
                                </a:rPr>
                                <m:t>0</m:t>
                              </m:r>
                            </m:sub>
                          </m:sSub>
                          <m:r>
                            <a:rPr lang="pl-PL" sz="6600" b="0" i="1" smtClean="0">
                              <a:solidFill>
                                <a:srgbClr val="FFC000"/>
                              </a:solidFill>
                              <a:latin typeface="Cambria Math" panose="02040503050406030204" pitchFamily="18" charset="0"/>
                              <a:cs typeface="Poppins SemiBold" panose="02000000000000000000" pitchFamily="2" charset="0"/>
                            </a:rPr>
                            <m:t>−</m:t>
                          </m:r>
                          <m:sSub>
                            <m:sSubPr>
                              <m:ctrlPr>
                                <a:rPr lang="pl-PL" sz="6600" b="0" i="1" smtClean="0">
                                  <a:solidFill>
                                    <a:srgbClr val="FFC000"/>
                                  </a:solidFill>
                                  <a:latin typeface="Cambria Math" panose="02040503050406030204" pitchFamily="18" charset="0"/>
                                  <a:cs typeface="Poppins SemiBold" panose="02000000000000000000" pitchFamily="2" charset="0"/>
                                </a:rPr>
                              </m:ctrlPr>
                            </m:sSubPr>
                            <m:e>
                              <m:r>
                                <a:rPr lang="pl-PL" sz="6600" b="0" i="1" smtClean="0">
                                  <a:solidFill>
                                    <a:srgbClr val="FFC000"/>
                                  </a:solidFill>
                                  <a:latin typeface="Cambria Math" panose="02040503050406030204" pitchFamily="18" charset="0"/>
                                  <a:cs typeface="Poppins SemiBold" panose="02000000000000000000" pitchFamily="2" charset="0"/>
                                </a:rPr>
                                <m:t>𝑥</m:t>
                              </m:r>
                            </m:e>
                            <m:sub>
                              <m:r>
                                <a:rPr lang="pl-PL" sz="6600" b="0" i="1" smtClean="0">
                                  <a:solidFill>
                                    <a:srgbClr val="FFC000"/>
                                  </a:solidFill>
                                  <a:latin typeface="Cambria Math" panose="02040503050406030204" pitchFamily="18" charset="0"/>
                                  <a:cs typeface="Poppins SemiBold" panose="02000000000000000000" pitchFamily="2" charset="0"/>
                                </a:rPr>
                                <m:t>2</m:t>
                              </m:r>
                            </m:sub>
                          </m:sSub>
                          <m:r>
                            <a:rPr lang="pl-PL" sz="6600" b="0" i="1" smtClean="0">
                              <a:solidFill>
                                <a:srgbClr val="FFC000"/>
                              </a:solidFill>
                              <a:latin typeface="Cambria Math" panose="02040503050406030204" pitchFamily="18" charset="0"/>
                              <a:cs typeface="Poppins SemiBold" panose="02000000000000000000" pitchFamily="2" charset="0"/>
                            </a:rPr>
                            <m:t>)</m:t>
                          </m:r>
                          <m:r>
                            <a:rPr lang="pl-PL" sz="6600" b="0" i="1" smtClean="0">
                              <a:solidFill>
                                <a:srgbClr val="92D050"/>
                              </a:solidFill>
                              <a:latin typeface="Cambria Math" panose="02040503050406030204" pitchFamily="18" charset="0"/>
                              <a:cs typeface="Poppins SemiBold" panose="02000000000000000000" pitchFamily="2" charset="0"/>
                            </a:rPr>
                            <m:t>(</m:t>
                          </m:r>
                          <m:sSub>
                            <m:sSubPr>
                              <m:ctrlPr>
                                <a:rPr lang="pl-PL" sz="6600" b="0" i="1" smtClean="0">
                                  <a:solidFill>
                                    <a:srgbClr val="92D050"/>
                                  </a:solidFill>
                                  <a:latin typeface="Cambria Math" panose="02040503050406030204" pitchFamily="18" charset="0"/>
                                  <a:cs typeface="Poppins SemiBold" panose="02000000000000000000" pitchFamily="2" charset="0"/>
                                </a:rPr>
                              </m:ctrlPr>
                            </m:sSubPr>
                            <m:e>
                              <m:r>
                                <a:rPr lang="pl-PL" sz="6600" b="0" i="1" smtClean="0">
                                  <a:solidFill>
                                    <a:srgbClr val="92D050"/>
                                  </a:solidFill>
                                  <a:latin typeface="Cambria Math" panose="02040503050406030204" pitchFamily="18" charset="0"/>
                                  <a:cs typeface="Poppins SemiBold" panose="02000000000000000000" pitchFamily="2" charset="0"/>
                                </a:rPr>
                                <m:t>𝑥</m:t>
                              </m:r>
                            </m:e>
                            <m:sub>
                              <m:r>
                                <a:rPr lang="pl-PL" sz="6600" b="0" i="1" smtClean="0">
                                  <a:solidFill>
                                    <a:srgbClr val="92D050"/>
                                  </a:solidFill>
                                  <a:latin typeface="Cambria Math" panose="02040503050406030204" pitchFamily="18" charset="0"/>
                                  <a:cs typeface="Poppins SemiBold" panose="02000000000000000000" pitchFamily="2" charset="0"/>
                                </a:rPr>
                                <m:t>0</m:t>
                              </m:r>
                            </m:sub>
                          </m:sSub>
                          <m:r>
                            <a:rPr lang="pl-PL" sz="6600" b="0" i="1" smtClean="0">
                              <a:solidFill>
                                <a:srgbClr val="92D050"/>
                              </a:solidFill>
                              <a:latin typeface="Cambria Math" panose="02040503050406030204" pitchFamily="18" charset="0"/>
                              <a:cs typeface="Poppins SemiBold" panose="02000000000000000000" pitchFamily="2" charset="0"/>
                            </a:rPr>
                            <m:t>−</m:t>
                          </m:r>
                          <m:sSub>
                            <m:sSubPr>
                              <m:ctrlPr>
                                <a:rPr lang="pl-PL" sz="6600" b="0" i="1" smtClean="0">
                                  <a:solidFill>
                                    <a:srgbClr val="92D050"/>
                                  </a:solidFill>
                                  <a:latin typeface="Cambria Math" panose="02040503050406030204" pitchFamily="18" charset="0"/>
                                  <a:cs typeface="Poppins SemiBold" panose="02000000000000000000" pitchFamily="2" charset="0"/>
                                </a:rPr>
                              </m:ctrlPr>
                            </m:sSubPr>
                            <m:e>
                              <m:r>
                                <a:rPr lang="pl-PL" sz="6600" b="0" i="1" smtClean="0">
                                  <a:solidFill>
                                    <a:srgbClr val="92D050"/>
                                  </a:solidFill>
                                  <a:latin typeface="Cambria Math" panose="02040503050406030204" pitchFamily="18" charset="0"/>
                                  <a:cs typeface="Poppins SemiBold" panose="02000000000000000000" pitchFamily="2" charset="0"/>
                                </a:rPr>
                                <m:t>𝑥</m:t>
                              </m:r>
                            </m:e>
                            <m:sub>
                              <m:r>
                                <a:rPr lang="pl-PL" sz="6600" b="0" i="1" smtClean="0">
                                  <a:solidFill>
                                    <a:srgbClr val="92D050"/>
                                  </a:solidFill>
                                  <a:latin typeface="Cambria Math" panose="02040503050406030204" pitchFamily="18" charset="0"/>
                                  <a:cs typeface="Poppins SemiBold" panose="02000000000000000000" pitchFamily="2" charset="0"/>
                                </a:rPr>
                                <m:t>3</m:t>
                              </m:r>
                            </m:sub>
                          </m:sSub>
                          <m:r>
                            <a:rPr lang="pl-PL" sz="6600" b="0" i="1" smtClean="0">
                              <a:solidFill>
                                <a:srgbClr val="92D050"/>
                              </a:solidFill>
                              <a:latin typeface="Cambria Math" panose="02040503050406030204" pitchFamily="18" charset="0"/>
                              <a:cs typeface="Poppins SemiBold" panose="02000000000000000000" pitchFamily="2" charset="0"/>
                            </a:rPr>
                            <m:t>)</m:t>
                          </m:r>
                          <m:r>
                            <a:rPr lang="pl-PL" sz="6600" b="0" i="1" smtClean="0">
                              <a:solidFill>
                                <a:srgbClr val="00B0F0"/>
                              </a:solidFill>
                              <a:latin typeface="Cambria Math" panose="02040503050406030204" pitchFamily="18" charset="0"/>
                              <a:cs typeface="Poppins SemiBold" panose="02000000000000000000" pitchFamily="2" charset="0"/>
                            </a:rPr>
                            <m:t>(</m:t>
                          </m:r>
                          <m:sSub>
                            <m:sSubPr>
                              <m:ctrlPr>
                                <a:rPr lang="pl-PL" sz="6600" b="0" i="1" smtClean="0">
                                  <a:solidFill>
                                    <a:srgbClr val="00B0F0"/>
                                  </a:solidFill>
                                  <a:latin typeface="Cambria Math" panose="02040503050406030204" pitchFamily="18" charset="0"/>
                                  <a:cs typeface="Poppins SemiBold" panose="02000000000000000000" pitchFamily="2" charset="0"/>
                                </a:rPr>
                              </m:ctrlPr>
                            </m:sSubPr>
                            <m:e>
                              <m:r>
                                <a:rPr lang="pl-PL" sz="6600" b="0" i="1" smtClean="0">
                                  <a:solidFill>
                                    <a:srgbClr val="00B0F0"/>
                                  </a:solidFill>
                                  <a:latin typeface="Cambria Math" panose="02040503050406030204" pitchFamily="18" charset="0"/>
                                  <a:cs typeface="Poppins SemiBold" panose="02000000000000000000" pitchFamily="2" charset="0"/>
                                </a:rPr>
                                <m:t>𝑥</m:t>
                              </m:r>
                            </m:e>
                            <m:sub>
                              <m:r>
                                <a:rPr lang="pl-PL" sz="6600" b="0" i="1" smtClean="0">
                                  <a:solidFill>
                                    <a:srgbClr val="00B0F0"/>
                                  </a:solidFill>
                                  <a:latin typeface="Cambria Math" panose="02040503050406030204" pitchFamily="18" charset="0"/>
                                  <a:cs typeface="Poppins SemiBold" panose="02000000000000000000" pitchFamily="2" charset="0"/>
                                </a:rPr>
                                <m:t>0</m:t>
                              </m:r>
                            </m:sub>
                          </m:sSub>
                          <m:r>
                            <a:rPr lang="pl-PL" sz="6600" b="0" i="1" smtClean="0">
                              <a:solidFill>
                                <a:srgbClr val="00B0F0"/>
                              </a:solidFill>
                              <a:latin typeface="Cambria Math" panose="02040503050406030204" pitchFamily="18" charset="0"/>
                              <a:cs typeface="Poppins SemiBold" panose="02000000000000000000" pitchFamily="2" charset="0"/>
                            </a:rPr>
                            <m:t>−</m:t>
                          </m:r>
                          <m:sSub>
                            <m:sSubPr>
                              <m:ctrlPr>
                                <a:rPr lang="pl-PL" sz="6600" b="0" i="1" smtClean="0">
                                  <a:solidFill>
                                    <a:srgbClr val="00B0F0"/>
                                  </a:solidFill>
                                  <a:latin typeface="Cambria Math" panose="02040503050406030204" pitchFamily="18" charset="0"/>
                                  <a:cs typeface="Poppins SemiBold" panose="02000000000000000000" pitchFamily="2" charset="0"/>
                                </a:rPr>
                              </m:ctrlPr>
                            </m:sSubPr>
                            <m:e>
                              <m:r>
                                <a:rPr lang="pl-PL" sz="6600" b="0" i="1" smtClean="0">
                                  <a:solidFill>
                                    <a:srgbClr val="00B0F0"/>
                                  </a:solidFill>
                                  <a:latin typeface="Cambria Math" panose="02040503050406030204" pitchFamily="18" charset="0"/>
                                  <a:cs typeface="Poppins SemiBold" panose="02000000000000000000" pitchFamily="2" charset="0"/>
                                </a:rPr>
                                <m:t>𝑥</m:t>
                              </m:r>
                            </m:e>
                            <m:sub>
                              <m:r>
                                <a:rPr lang="pl-PL" sz="6600" b="0" i="1" smtClean="0">
                                  <a:solidFill>
                                    <a:srgbClr val="00B0F0"/>
                                  </a:solidFill>
                                  <a:latin typeface="Cambria Math" panose="02040503050406030204" pitchFamily="18" charset="0"/>
                                  <a:cs typeface="Poppins SemiBold" panose="02000000000000000000" pitchFamily="2" charset="0"/>
                                </a:rPr>
                                <m:t>4</m:t>
                              </m:r>
                            </m:sub>
                          </m:sSub>
                          <m:r>
                            <a:rPr lang="pl-PL" sz="6600" b="0" i="1" smtClean="0">
                              <a:solidFill>
                                <a:srgbClr val="00B0F0"/>
                              </a:solidFill>
                              <a:latin typeface="Cambria Math" panose="02040503050406030204" pitchFamily="18" charset="0"/>
                              <a:cs typeface="Poppins SemiBold" panose="02000000000000000000" pitchFamily="2" charset="0"/>
                            </a:rPr>
                            <m:t>)</m:t>
                          </m:r>
                          <m:r>
                            <a:rPr lang="pl-PL" sz="6600" b="0" i="1" smtClean="0">
                              <a:solidFill>
                                <a:srgbClr val="9B2FD1"/>
                              </a:solidFill>
                              <a:latin typeface="Cambria Math" panose="02040503050406030204" pitchFamily="18" charset="0"/>
                              <a:cs typeface="Poppins SemiBold" panose="02000000000000000000" pitchFamily="2" charset="0"/>
                            </a:rPr>
                            <m:t>(</m:t>
                          </m:r>
                          <m:sSub>
                            <m:sSubPr>
                              <m:ctrlPr>
                                <a:rPr lang="pl-PL" sz="6600" b="0" i="1" smtClean="0">
                                  <a:solidFill>
                                    <a:srgbClr val="9B2FD1"/>
                                  </a:solidFill>
                                  <a:latin typeface="Cambria Math" panose="02040503050406030204" pitchFamily="18" charset="0"/>
                                  <a:cs typeface="Poppins SemiBold" panose="02000000000000000000" pitchFamily="2" charset="0"/>
                                </a:rPr>
                              </m:ctrlPr>
                            </m:sSubPr>
                            <m:e>
                              <m:r>
                                <a:rPr lang="pl-PL" sz="6600" b="0" i="1" smtClean="0">
                                  <a:solidFill>
                                    <a:srgbClr val="9B2FD1"/>
                                  </a:solidFill>
                                  <a:latin typeface="Cambria Math" panose="02040503050406030204" pitchFamily="18" charset="0"/>
                                  <a:cs typeface="Poppins SemiBold" panose="02000000000000000000" pitchFamily="2" charset="0"/>
                                </a:rPr>
                                <m:t>𝑥</m:t>
                              </m:r>
                            </m:e>
                            <m:sub>
                              <m:r>
                                <a:rPr lang="pl-PL" sz="6600" b="0" i="1" smtClean="0">
                                  <a:solidFill>
                                    <a:srgbClr val="9B2FD1"/>
                                  </a:solidFill>
                                  <a:latin typeface="Cambria Math" panose="02040503050406030204" pitchFamily="18" charset="0"/>
                                  <a:cs typeface="Poppins SemiBold" panose="02000000000000000000" pitchFamily="2" charset="0"/>
                                </a:rPr>
                                <m:t>0</m:t>
                              </m:r>
                            </m:sub>
                          </m:sSub>
                          <m:r>
                            <a:rPr lang="pl-PL" sz="6600" b="0" i="1" smtClean="0">
                              <a:solidFill>
                                <a:srgbClr val="9B2FD1"/>
                              </a:solidFill>
                              <a:latin typeface="Cambria Math" panose="02040503050406030204" pitchFamily="18" charset="0"/>
                              <a:cs typeface="Poppins SemiBold" panose="02000000000000000000" pitchFamily="2" charset="0"/>
                            </a:rPr>
                            <m:t>−</m:t>
                          </m:r>
                          <m:sSub>
                            <m:sSubPr>
                              <m:ctrlPr>
                                <a:rPr lang="pl-PL" sz="6600" b="0" i="1" smtClean="0">
                                  <a:solidFill>
                                    <a:srgbClr val="9B2FD1"/>
                                  </a:solidFill>
                                  <a:latin typeface="Cambria Math" panose="02040503050406030204" pitchFamily="18" charset="0"/>
                                  <a:cs typeface="Poppins SemiBold" panose="02000000000000000000" pitchFamily="2" charset="0"/>
                                </a:rPr>
                              </m:ctrlPr>
                            </m:sSubPr>
                            <m:e>
                              <m:r>
                                <a:rPr lang="pl-PL" sz="6600" b="0" i="1" smtClean="0">
                                  <a:solidFill>
                                    <a:srgbClr val="9B2FD1"/>
                                  </a:solidFill>
                                  <a:latin typeface="Cambria Math" panose="02040503050406030204" pitchFamily="18" charset="0"/>
                                  <a:cs typeface="Poppins SemiBold" panose="02000000000000000000" pitchFamily="2" charset="0"/>
                                </a:rPr>
                                <m:t>𝑥</m:t>
                              </m:r>
                            </m:e>
                            <m:sub>
                              <m:r>
                                <a:rPr lang="pl-PL" sz="6600" b="0" i="1" smtClean="0">
                                  <a:solidFill>
                                    <a:srgbClr val="9B2FD1"/>
                                  </a:solidFill>
                                  <a:latin typeface="Cambria Math" panose="02040503050406030204" pitchFamily="18" charset="0"/>
                                  <a:cs typeface="Poppins SemiBold" panose="02000000000000000000" pitchFamily="2" charset="0"/>
                                </a:rPr>
                                <m:t>5</m:t>
                              </m:r>
                            </m:sub>
                          </m:sSub>
                          <m:r>
                            <a:rPr lang="pl-PL" sz="6600" b="0" i="1" smtClean="0">
                              <a:solidFill>
                                <a:srgbClr val="9B2FD1"/>
                              </a:solidFill>
                              <a:latin typeface="Cambria Math" panose="02040503050406030204" pitchFamily="18" charset="0"/>
                              <a:cs typeface="Poppins SemiBold" panose="02000000000000000000" pitchFamily="2" charset="0"/>
                            </a:rPr>
                            <m:t>)</m:t>
                          </m:r>
                        </m:num>
                        <m:den>
                          <m:r>
                            <a:rPr lang="pl-PL" sz="6600" i="1" smtClean="0">
                              <a:solidFill>
                                <a:srgbClr val="FF0000"/>
                              </a:solidFill>
                              <a:latin typeface="Cambria Math" panose="02040503050406030204" pitchFamily="18" charset="0"/>
                              <a:cs typeface="Poppins SemiBold" panose="02000000000000000000" pitchFamily="2" charset="0"/>
                            </a:rPr>
                            <m:t>(</m:t>
                          </m:r>
                          <m:sSub>
                            <m:sSubPr>
                              <m:ctrlPr>
                                <a:rPr lang="pl-PL" sz="6600" b="0" i="1" smtClean="0">
                                  <a:solidFill>
                                    <a:srgbClr val="FF0000"/>
                                  </a:solidFill>
                                  <a:latin typeface="Cambria Math" panose="02040503050406030204" pitchFamily="18" charset="0"/>
                                  <a:cs typeface="Poppins SemiBold" panose="02000000000000000000" pitchFamily="2" charset="0"/>
                                </a:rPr>
                              </m:ctrlPr>
                            </m:sSubPr>
                            <m:e>
                              <m:r>
                                <a:rPr lang="pl-PL" sz="6600" i="1">
                                  <a:solidFill>
                                    <a:srgbClr val="FF0000"/>
                                  </a:solidFill>
                                  <a:latin typeface="Cambria Math" panose="02040503050406030204" pitchFamily="18" charset="0"/>
                                  <a:cs typeface="Poppins SemiBold" panose="02000000000000000000" pitchFamily="2" charset="0"/>
                                </a:rPr>
                                <m:t>𝑥</m:t>
                              </m:r>
                            </m:e>
                            <m:sub>
                              <m:r>
                                <a:rPr lang="pl-PL" sz="6600" b="0" i="1" smtClean="0">
                                  <a:solidFill>
                                    <a:srgbClr val="FF0000"/>
                                  </a:solidFill>
                                  <a:latin typeface="Cambria Math" panose="02040503050406030204" pitchFamily="18" charset="0"/>
                                  <a:cs typeface="Poppins SemiBold" panose="02000000000000000000" pitchFamily="2" charset="0"/>
                                </a:rPr>
                                <m:t>0</m:t>
                              </m:r>
                            </m:sub>
                          </m:sSub>
                          <m:r>
                            <a:rPr lang="pl-PL" sz="6600" i="1">
                              <a:solidFill>
                                <a:srgbClr val="FF0000"/>
                              </a:solidFill>
                              <a:latin typeface="Cambria Math" panose="02040503050406030204" pitchFamily="18" charset="0"/>
                              <a:cs typeface="Poppins SemiBold" panose="02000000000000000000" pitchFamily="2" charset="0"/>
                            </a:rPr>
                            <m:t>−</m:t>
                          </m:r>
                          <m:sSub>
                            <m:sSubPr>
                              <m:ctrlPr>
                                <a:rPr lang="pl-PL" sz="6600" i="1">
                                  <a:solidFill>
                                    <a:srgbClr val="FF0000"/>
                                  </a:solidFill>
                                  <a:latin typeface="Cambria Math" panose="02040503050406030204" pitchFamily="18" charset="0"/>
                                  <a:cs typeface="Poppins SemiBold" panose="02000000000000000000" pitchFamily="2" charset="0"/>
                                </a:rPr>
                              </m:ctrlPr>
                            </m:sSubPr>
                            <m:e>
                              <m:r>
                                <a:rPr lang="pl-PL" sz="6600" i="1">
                                  <a:solidFill>
                                    <a:srgbClr val="FF0000"/>
                                  </a:solidFill>
                                  <a:latin typeface="Cambria Math" panose="02040503050406030204" pitchFamily="18" charset="0"/>
                                  <a:cs typeface="Poppins SemiBold" panose="02000000000000000000" pitchFamily="2" charset="0"/>
                                </a:rPr>
                                <m:t>𝑥</m:t>
                              </m:r>
                            </m:e>
                            <m:sub>
                              <m:r>
                                <a:rPr lang="pl-PL" sz="6600" i="1">
                                  <a:solidFill>
                                    <a:srgbClr val="FF0000"/>
                                  </a:solidFill>
                                  <a:latin typeface="Cambria Math" panose="02040503050406030204" pitchFamily="18" charset="0"/>
                                  <a:cs typeface="Poppins SemiBold" panose="02000000000000000000" pitchFamily="2" charset="0"/>
                                </a:rPr>
                                <m:t>1</m:t>
                              </m:r>
                            </m:sub>
                          </m:sSub>
                          <m:r>
                            <a:rPr lang="pl-PL" sz="6600" i="1">
                              <a:solidFill>
                                <a:srgbClr val="FF0000"/>
                              </a:solidFill>
                              <a:latin typeface="Cambria Math" panose="02040503050406030204" pitchFamily="18" charset="0"/>
                              <a:cs typeface="Poppins SemiBold" panose="02000000000000000000" pitchFamily="2" charset="0"/>
                            </a:rPr>
                            <m:t>)</m:t>
                          </m:r>
                          <m:r>
                            <a:rPr lang="pl-PL" sz="6600" i="1" smtClean="0">
                              <a:solidFill>
                                <a:srgbClr val="FFC000"/>
                              </a:solidFill>
                              <a:latin typeface="Cambria Math" panose="02040503050406030204" pitchFamily="18" charset="0"/>
                              <a:cs typeface="Poppins SemiBold" panose="02000000000000000000" pitchFamily="2" charset="0"/>
                            </a:rPr>
                            <m:t>(</m:t>
                          </m:r>
                          <m:sSub>
                            <m:sSubPr>
                              <m:ctrlPr>
                                <a:rPr lang="pl-PL" sz="6600" b="0" i="1" smtClean="0">
                                  <a:solidFill>
                                    <a:srgbClr val="FFC000"/>
                                  </a:solidFill>
                                  <a:latin typeface="Cambria Math" panose="02040503050406030204" pitchFamily="18" charset="0"/>
                                  <a:cs typeface="Poppins SemiBold" panose="02000000000000000000" pitchFamily="2" charset="0"/>
                                </a:rPr>
                              </m:ctrlPr>
                            </m:sSubPr>
                            <m:e>
                              <m:r>
                                <a:rPr lang="pl-PL" sz="6600" i="1">
                                  <a:solidFill>
                                    <a:srgbClr val="FFC000"/>
                                  </a:solidFill>
                                  <a:latin typeface="Cambria Math" panose="02040503050406030204" pitchFamily="18" charset="0"/>
                                  <a:cs typeface="Poppins SemiBold" panose="02000000000000000000" pitchFamily="2" charset="0"/>
                                </a:rPr>
                                <m:t>𝑥</m:t>
                              </m:r>
                            </m:e>
                            <m:sub>
                              <m:r>
                                <a:rPr lang="pl-PL" sz="6600" b="0" i="1" smtClean="0">
                                  <a:solidFill>
                                    <a:srgbClr val="FFC000"/>
                                  </a:solidFill>
                                  <a:latin typeface="Cambria Math" panose="02040503050406030204" pitchFamily="18" charset="0"/>
                                  <a:cs typeface="Poppins SemiBold" panose="02000000000000000000" pitchFamily="2" charset="0"/>
                                </a:rPr>
                                <m:t>0</m:t>
                              </m:r>
                            </m:sub>
                          </m:sSub>
                          <m:r>
                            <a:rPr lang="pl-PL" sz="6600" i="1">
                              <a:solidFill>
                                <a:srgbClr val="FFC000"/>
                              </a:solidFill>
                              <a:latin typeface="Cambria Math" panose="02040503050406030204" pitchFamily="18" charset="0"/>
                              <a:cs typeface="Poppins SemiBold" panose="02000000000000000000" pitchFamily="2" charset="0"/>
                            </a:rPr>
                            <m:t>−</m:t>
                          </m:r>
                          <m:sSub>
                            <m:sSubPr>
                              <m:ctrlPr>
                                <a:rPr lang="pl-PL" sz="6600" i="1">
                                  <a:solidFill>
                                    <a:srgbClr val="FFC000"/>
                                  </a:solidFill>
                                  <a:latin typeface="Cambria Math" panose="02040503050406030204" pitchFamily="18" charset="0"/>
                                  <a:cs typeface="Poppins SemiBold" panose="02000000000000000000" pitchFamily="2" charset="0"/>
                                </a:rPr>
                              </m:ctrlPr>
                            </m:sSubPr>
                            <m:e>
                              <m:r>
                                <a:rPr lang="pl-PL" sz="6600" i="1">
                                  <a:solidFill>
                                    <a:srgbClr val="FFC000"/>
                                  </a:solidFill>
                                  <a:latin typeface="Cambria Math" panose="02040503050406030204" pitchFamily="18" charset="0"/>
                                  <a:cs typeface="Poppins SemiBold" panose="02000000000000000000" pitchFamily="2" charset="0"/>
                                </a:rPr>
                                <m:t>𝑥</m:t>
                              </m:r>
                            </m:e>
                            <m:sub>
                              <m:r>
                                <a:rPr lang="pl-PL" sz="6600" i="1">
                                  <a:solidFill>
                                    <a:srgbClr val="FFC000"/>
                                  </a:solidFill>
                                  <a:latin typeface="Cambria Math" panose="02040503050406030204" pitchFamily="18" charset="0"/>
                                  <a:cs typeface="Poppins SemiBold" panose="02000000000000000000" pitchFamily="2" charset="0"/>
                                </a:rPr>
                                <m:t>2</m:t>
                              </m:r>
                            </m:sub>
                          </m:sSub>
                          <m:r>
                            <a:rPr lang="pl-PL" sz="6600" i="1">
                              <a:solidFill>
                                <a:srgbClr val="FFC000"/>
                              </a:solidFill>
                              <a:latin typeface="Cambria Math" panose="02040503050406030204" pitchFamily="18" charset="0"/>
                              <a:cs typeface="Poppins SemiBold" panose="02000000000000000000" pitchFamily="2" charset="0"/>
                            </a:rPr>
                            <m:t>)</m:t>
                          </m:r>
                          <m:r>
                            <a:rPr lang="pl-PL" sz="6600" i="1" smtClean="0">
                              <a:solidFill>
                                <a:srgbClr val="92D050"/>
                              </a:solidFill>
                              <a:latin typeface="Cambria Math" panose="02040503050406030204" pitchFamily="18" charset="0"/>
                              <a:cs typeface="Poppins SemiBold" panose="02000000000000000000" pitchFamily="2" charset="0"/>
                            </a:rPr>
                            <m:t>(</m:t>
                          </m:r>
                          <m:sSub>
                            <m:sSubPr>
                              <m:ctrlPr>
                                <a:rPr lang="pl-PL" sz="6600" b="0" i="1" smtClean="0">
                                  <a:solidFill>
                                    <a:srgbClr val="92D050"/>
                                  </a:solidFill>
                                  <a:latin typeface="Cambria Math" panose="02040503050406030204" pitchFamily="18" charset="0"/>
                                  <a:cs typeface="Poppins SemiBold" panose="02000000000000000000" pitchFamily="2" charset="0"/>
                                </a:rPr>
                              </m:ctrlPr>
                            </m:sSubPr>
                            <m:e>
                              <m:r>
                                <a:rPr lang="pl-PL" sz="6600" i="1">
                                  <a:solidFill>
                                    <a:srgbClr val="92D050"/>
                                  </a:solidFill>
                                  <a:latin typeface="Cambria Math" panose="02040503050406030204" pitchFamily="18" charset="0"/>
                                  <a:cs typeface="Poppins SemiBold" panose="02000000000000000000" pitchFamily="2" charset="0"/>
                                </a:rPr>
                                <m:t>𝑥</m:t>
                              </m:r>
                            </m:e>
                            <m:sub>
                              <m:r>
                                <a:rPr lang="pl-PL" sz="6600" b="0" i="1" smtClean="0">
                                  <a:solidFill>
                                    <a:srgbClr val="92D050"/>
                                  </a:solidFill>
                                  <a:latin typeface="Cambria Math" panose="02040503050406030204" pitchFamily="18" charset="0"/>
                                  <a:cs typeface="Poppins SemiBold" panose="02000000000000000000" pitchFamily="2" charset="0"/>
                                </a:rPr>
                                <m:t>0</m:t>
                              </m:r>
                            </m:sub>
                          </m:sSub>
                          <m:r>
                            <a:rPr lang="pl-PL" sz="6600" i="1">
                              <a:solidFill>
                                <a:srgbClr val="92D050"/>
                              </a:solidFill>
                              <a:latin typeface="Cambria Math" panose="02040503050406030204" pitchFamily="18" charset="0"/>
                              <a:cs typeface="Poppins SemiBold" panose="02000000000000000000" pitchFamily="2" charset="0"/>
                            </a:rPr>
                            <m:t>−</m:t>
                          </m:r>
                          <m:sSub>
                            <m:sSubPr>
                              <m:ctrlPr>
                                <a:rPr lang="pl-PL" sz="6600" i="1">
                                  <a:solidFill>
                                    <a:srgbClr val="92D050"/>
                                  </a:solidFill>
                                  <a:latin typeface="Cambria Math" panose="02040503050406030204" pitchFamily="18" charset="0"/>
                                  <a:cs typeface="Poppins SemiBold" panose="02000000000000000000" pitchFamily="2" charset="0"/>
                                </a:rPr>
                              </m:ctrlPr>
                            </m:sSubPr>
                            <m:e>
                              <m:r>
                                <a:rPr lang="pl-PL" sz="6600" i="1">
                                  <a:solidFill>
                                    <a:srgbClr val="92D050"/>
                                  </a:solidFill>
                                  <a:latin typeface="Cambria Math" panose="02040503050406030204" pitchFamily="18" charset="0"/>
                                  <a:cs typeface="Poppins SemiBold" panose="02000000000000000000" pitchFamily="2" charset="0"/>
                                </a:rPr>
                                <m:t>𝑥</m:t>
                              </m:r>
                            </m:e>
                            <m:sub>
                              <m:r>
                                <a:rPr lang="pl-PL" sz="6600" i="1">
                                  <a:solidFill>
                                    <a:srgbClr val="92D050"/>
                                  </a:solidFill>
                                  <a:latin typeface="Cambria Math" panose="02040503050406030204" pitchFamily="18" charset="0"/>
                                  <a:cs typeface="Poppins SemiBold" panose="02000000000000000000" pitchFamily="2" charset="0"/>
                                </a:rPr>
                                <m:t>3</m:t>
                              </m:r>
                            </m:sub>
                          </m:sSub>
                          <m:r>
                            <a:rPr lang="pl-PL" sz="6600" i="1">
                              <a:solidFill>
                                <a:srgbClr val="92D050"/>
                              </a:solidFill>
                              <a:latin typeface="Cambria Math" panose="02040503050406030204" pitchFamily="18" charset="0"/>
                              <a:cs typeface="Poppins SemiBold" panose="02000000000000000000" pitchFamily="2" charset="0"/>
                            </a:rPr>
                            <m:t>)</m:t>
                          </m:r>
                          <m:r>
                            <a:rPr lang="pl-PL" sz="6600" i="1" smtClean="0">
                              <a:solidFill>
                                <a:srgbClr val="00B0F0"/>
                              </a:solidFill>
                              <a:latin typeface="Cambria Math" panose="02040503050406030204" pitchFamily="18" charset="0"/>
                              <a:cs typeface="Poppins SemiBold" panose="02000000000000000000" pitchFamily="2" charset="0"/>
                            </a:rPr>
                            <m:t>(</m:t>
                          </m:r>
                          <m:sSub>
                            <m:sSubPr>
                              <m:ctrlPr>
                                <a:rPr lang="pl-PL" sz="6600" b="0" i="1" smtClean="0">
                                  <a:solidFill>
                                    <a:srgbClr val="00B0F0"/>
                                  </a:solidFill>
                                  <a:latin typeface="Cambria Math" panose="02040503050406030204" pitchFamily="18" charset="0"/>
                                  <a:cs typeface="Poppins SemiBold" panose="02000000000000000000" pitchFamily="2" charset="0"/>
                                </a:rPr>
                              </m:ctrlPr>
                            </m:sSubPr>
                            <m:e>
                              <m:r>
                                <a:rPr lang="pl-PL" sz="6600" i="1">
                                  <a:solidFill>
                                    <a:srgbClr val="00B0F0"/>
                                  </a:solidFill>
                                  <a:latin typeface="Cambria Math" panose="02040503050406030204" pitchFamily="18" charset="0"/>
                                  <a:cs typeface="Poppins SemiBold" panose="02000000000000000000" pitchFamily="2" charset="0"/>
                                </a:rPr>
                                <m:t>𝑥</m:t>
                              </m:r>
                            </m:e>
                            <m:sub>
                              <m:r>
                                <a:rPr lang="pl-PL" sz="6600" b="0" i="1" smtClean="0">
                                  <a:solidFill>
                                    <a:srgbClr val="00B0F0"/>
                                  </a:solidFill>
                                  <a:latin typeface="Cambria Math" panose="02040503050406030204" pitchFamily="18" charset="0"/>
                                  <a:cs typeface="Poppins SemiBold" panose="02000000000000000000" pitchFamily="2" charset="0"/>
                                </a:rPr>
                                <m:t>0</m:t>
                              </m:r>
                            </m:sub>
                          </m:sSub>
                          <m:r>
                            <a:rPr lang="pl-PL" sz="6600" i="1">
                              <a:solidFill>
                                <a:srgbClr val="00B0F0"/>
                              </a:solidFill>
                              <a:latin typeface="Cambria Math" panose="02040503050406030204" pitchFamily="18" charset="0"/>
                              <a:cs typeface="Poppins SemiBold" panose="02000000000000000000" pitchFamily="2" charset="0"/>
                            </a:rPr>
                            <m:t>−</m:t>
                          </m:r>
                          <m:sSub>
                            <m:sSubPr>
                              <m:ctrlPr>
                                <a:rPr lang="pl-PL" sz="6600" i="1">
                                  <a:solidFill>
                                    <a:srgbClr val="00B0F0"/>
                                  </a:solidFill>
                                  <a:latin typeface="Cambria Math" panose="02040503050406030204" pitchFamily="18" charset="0"/>
                                  <a:cs typeface="Poppins SemiBold" panose="02000000000000000000" pitchFamily="2" charset="0"/>
                                </a:rPr>
                              </m:ctrlPr>
                            </m:sSubPr>
                            <m:e>
                              <m:r>
                                <a:rPr lang="pl-PL" sz="6600" i="1">
                                  <a:solidFill>
                                    <a:srgbClr val="00B0F0"/>
                                  </a:solidFill>
                                  <a:latin typeface="Cambria Math" panose="02040503050406030204" pitchFamily="18" charset="0"/>
                                  <a:cs typeface="Poppins SemiBold" panose="02000000000000000000" pitchFamily="2" charset="0"/>
                                </a:rPr>
                                <m:t>𝑥</m:t>
                              </m:r>
                            </m:e>
                            <m:sub>
                              <m:r>
                                <a:rPr lang="pl-PL" sz="6600" i="1">
                                  <a:solidFill>
                                    <a:srgbClr val="00B0F0"/>
                                  </a:solidFill>
                                  <a:latin typeface="Cambria Math" panose="02040503050406030204" pitchFamily="18" charset="0"/>
                                  <a:cs typeface="Poppins SemiBold" panose="02000000000000000000" pitchFamily="2" charset="0"/>
                                </a:rPr>
                                <m:t>4</m:t>
                              </m:r>
                            </m:sub>
                          </m:sSub>
                          <m:r>
                            <a:rPr lang="pl-PL" sz="6600" i="1">
                              <a:solidFill>
                                <a:srgbClr val="00B0F0"/>
                              </a:solidFill>
                              <a:latin typeface="Cambria Math" panose="02040503050406030204" pitchFamily="18" charset="0"/>
                              <a:cs typeface="Poppins SemiBold" panose="02000000000000000000" pitchFamily="2" charset="0"/>
                            </a:rPr>
                            <m:t>)</m:t>
                          </m:r>
                          <m:r>
                            <a:rPr lang="pl-PL" sz="6600" i="1" smtClean="0">
                              <a:solidFill>
                                <a:srgbClr val="9B2FD1"/>
                              </a:solidFill>
                              <a:latin typeface="Cambria Math" panose="02040503050406030204" pitchFamily="18" charset="0"/>
                              <a:cs typeface="Poppins SemiBold" panose="02000000000000000000" pitchFamily="2" charset="0"/>
                            </a:rPr>
                            <m:t>(</m:t>
                          </m:r>
                          <m:sSub>
                            <m:sSubPr>
                              <m:ctrlPr>
                                <a:rPr lang="pl-PL" sz="6600" b="0" i="1" smtClean="0">
                                  <a:solidFill>
                                    <a:srgbClr val="9B2FD1"/>
                                  </a:solidFill>
                                  <a:latin typeface="Cambria Math" panose="02040503050406030204" pitchFamily="18" charset="0"/>
                                  <a:cs typeface="Poppins SemiBold" panose="02000000000000000000" pitchFamily="2" charset="0"/>
                                </a:rPr>
                              </m:ctrlPr>
                            </m:sSubPr>
                            <m:e>
                              <m:r>
                                <a:rPr lang="pl-PL" sz="6600" i="1">
                                  <a:solidFill>
                                    <a:srgbClr val="9B2FD1"/>
                                  </a:solidFill>
                                  <a:latin typeface="Cambria Math" panose="02040503050406030204" pitchFamily="18" charset="0"/>
                                  <a:cs typeface="Poppins SemiBold" panose="02000000000000000000" pitchFamily="2" charset="0"/>
                                </a:rPr>
                                <m:t>𝑥</m:t>
                              </m:r>
                            </m:e>
                            <m:sub>
                              <m:r>
                                <a:rPr lang="pl-PL" sz="6600" b="0" i="1" smtClean="0">
                                  <a:solidFill>
                                    <a:srgbClr val="9B2FD1"/>
                                  </a:solidFill>
                                  <a:latin typeface="Cambria Math" panose="02040503050406030204" pitchFamily="18" charset="0"/>
                                  <a:cs typeface="Poppins SemiBold" panose="02000000000000000000" pitchFamily="2" charset="0"/>
                                </a:rPr>
                                <m:t>0</m:t>
                              </m:r>
                            </m:sub>
                          </m:sSub>
                          <m:r>
                            <a:rPr lang="pl-PL" sz="6600" i="1">
                              <a:solidFill>
                                <a:srgbClr val="9B2FD1"/>
                              </a:solidFill>
                              <a:latin typeface="Cambria Math" panose="02040503050406030204" pitchFamily="18" charset="0"/>
                              <a:cs typeface="Poppins SemiBold" panose="02000000000000000000" pitchFamily="2" charset="0"/>
                            </a:rPr>
                            <m:t>−</m:t>
                          </m:r>
                          <m:sSub>
                            <m:sSubPr>
                              <m:ctrlPr>
                                <a:rPr lang="pl-PL" sz="6600" i="1">
                                  <a:solidFill>
                                    <a:srgbClr val="9B2FD1"/>
                                  </a:solidFill>
                                  <a:latin typeface="Cambria Math" panose="02040503050406030204" pitchFamily="18" charset="0"/>
                                  <a:cs typeface="Poppins SemiBold" panose="02000000000000000000" pitchFamily="2" charset="0"/>
                                </a:rPr>
                              </m:ctrlPr>
                            </m:sSubPr>
                            <m:e>
                              <m:r>
                                <a:rPr lang="pl-PL" sz="6600" i="1">
                                  <a:solidFill>
                                    <a:srgbClr val="9B2FD1"/>
                                  </a:solidFill>
                                  <a:latin typeface="Cambria Math" panose="02040503050406030204" pitchFamily="18" charset="0"/>
                                  <a:cs typeface="Poppins SemiBold" panose="02000000000000000000" pitchFamily="2" charset="0"/>
                                </a:rPr>
                                <m:t>𝑥</m:t>
                              </m:r>
                            </m:e>
                            <m:sub>
                              <m:r>
                                <a:rPr lang="pl-PL" sz="6600" i="1">
                                  <a:solidFill>
                                    <a:srgbClr val="9B2FD1"/>
                                  </a:solidFill>
                                  <a:latin typeface="Cambria Math" panose="02040503050406030204" pitchFamily="18" charset="0"/>
                                  <a:cs typeface="Poppins SemiBold" panose="02000000000000000000" pitchFamily="2" charset="0"/>
                                </a:rPr>
                                <m:t>5</m:t>
                              </m:r>
                            </m:sub>
                          </m:sSub>
                          <m:r>
                            <a:rPr lang="pl-PL" sz="6600" i="1">
                              <a:solidFill>
                                <a:srgbClr val="9B2FD1"/>
                              </a:solidFill>
                              <a:latin typeface="Cambria Math" panose="02040503050406030204" pitchFamily="18" charset="0"/>
                              <a:cs typeface="Poppins SemiBold" panose="02000000000000000000" pitchFamily="2" charset="0"/>
                            </a:rPr>
                            <m:t>)</m:t>
                          </m:r>
                        </m:den>
                      </m:f>
                      <m:r>
                        <a:rPr lang="pl-PL" sz="6600" b="0" i="1" smtClean="0">
                          <a:solidFill>
                            <a:schemeClr val="accent1"/>
                          </a:solidFill>
                          <a:latin typeface="Cambria Math" panose="02040503050406030204" pitchFamily="18" charset="0"/>
                          <a:cs typeface="Poppins SemiBold" panose="02000000000000000000" pitchFamily="2" charset="0"/>
                        </a:rPr>
                        <m:t>=1</m:t>
                      </m:r>
                    </m:oMath>
                  </m:oMathPara>
                </a14:m>
                <a:endParaRPr lang="pl-PL" sz="6600" b="0">
                  <a:solidFill>
                    <a:schemeClr val="accent1"/>
                  </a:solidFill>
                  <a:cs typeface="Poppins SemiBold" panose="02000000000000000000" pitchFamily="2" charset="0"/>
                </a:endParaRPr>
              </a:p>
              <a:p>
                <a:pPr algn="just"/>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016000" y="7964935"/>
                <a:ext cx="22641273" cy="3130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CBB03FD8-3529-3A08-4617-5E3DA9DB777A}"/>
                  </a:ext>
                </a:extLst>
              </p:cNvPr>
              <p:cNvSpPr txBox="1"/>
              <p:nvPr/>
            </p:nvSpPr>
            <p:spPr>
              <a:xfrm>
                <a:off x="1938580" y="5526597"/>
                <a:ext cx="21718693" cy="101566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oMath>
                  </m:oMathPara>
                </a14:m>
                <a:endParaRPr lang="en-US" sz="660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CBB03FD8-3529-3A08-4617-5E3DA9DB777A}"/>
                  </a:ext>
                </a:extLst>
              </p:cNvPr>
              <p:cNvSpPr txBox="1">
                <a:spLocks noRot="1" noChangeAspect="1" noMove="1" noResize="1" noEditPoints="1" noAdjustHandles="1" noChangeArrowheads="1" noChangeShapeType="1" noTextEdit="1"/>
              </p:cNvSpPr>
              <p:nvPr/>
            </p:nvSpPr>
            <p:spPr>
              <a:xfrm>
                <a:off x="1938580" y="5526597"/>
                <a:ext cx="21718693" cy="10156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653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Let's check the values of this polynomial in the following nodes: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016000" y="7964935"/>
                <a:ext cx="22641273" cy="3130409"/>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1" i="1" smtClean="0">
                              <a:solidFill>
                                <a:srgbClr val="FF0000"/>
                              </a:solidFill>
                              <a:latin typeface="Cambria Math" panose="02040503050406030204" pitchFamily="18" charset="0"/>
                              <a:cs typeface="Poppins SemiBold" panose="02000000000000000000" pitchFamily="2" charset="0"/>
                            </a:rPr>
                            <m:t>(</m:t>
                          </m:r>
                          <m:sSub>
                            <m:sSubPr>
                              <m:ctrlPr>
                                <a:rPr lang="pl-PL" sz="6600" b="1" i="1" smtClean="0">
                                  <a:solidFill>
                                    <a:srgbClr val="FF0000"/>
                                  </a:solidFill>
                                  <a:latin typeface="Cambria Math" panose="02040503050406030204" pitchFamily="18" charset="0"/>
                                  <a:cs typeface="Poppins SemiBold" panose="02000000000000000000" pitchFamily="2" charset="0"/>
                                </a:rPr>
                              </m:ctrlPr>
                            </m:sSubPr>
                            <m:e>
                              <m:r>
                                <a:rPr lang="pl-PL" sz="6600" b="1" i="1" smtClean="0">
                                  <a:solidFill>
                                    <a:srgbClr val="FF0000"/>
                                  </a:solidFill>
                                  <a:latin typeface="Cambria Math" panose="02040503050406030204" pitchFamily="18" charset="0"/>
                                  <a:cs typeface="Poppins SemiBold" panose="02000000000000000000" pitchFamily="2" charset="0"/>
                                </a:rPr>
                                <m:t>𝒙</m:t>
                              </m:r>
                            </m:e>
                            <m:sub>
                              <m:r>
                                <a:rPr lang="pl-PL" sz="6600" b="1" i="1" smtClean="0">
                                  <a:solidFill>
                                    <a:srgbClr val="FF0000"/>
                                  </a:solidFill>
                                  <a:latin typeface="Cambria Math" panose="02040503050406030204" pitchFamily="18" charset="0"/>
                                  <a:cs typeface="Poppins SemiBold" panose="02000000000000000000" pitchFamily="2" charset="0"/>
                                </a:rPr>
                                <m:t>𝟏</m:t>
                              </m:r>
                            </m:sub>
                          </m:sSub>
                          <m:r>
                            <a:rPr lang="pl-PL" sz="6600" b="1" i="1" smtClean="0">
                              <a:solidFill>
                                <a:srgbClr val="FF0000"/>
                              </a:solidFill>
                              <a:latin typeface="Cambria Math" panose="02040503050406030204" pitchFamily="18" charset="0"/>
                              <a:cs typeface="Poppins SemiBold" panose="02000000000000000000" pitchFamily="2" charset="0"/>
                            </a:rPr>
                            <m:t>−</m:t>
                          </m:r>
                          <m:sSub>
                            <m:sSubPr>
                              <m:ctrlPr>
                                <a:rPr lang="pl-PL" sz="6600" b="1" i="1" smtClean="0">
                                  <a:solidFill>
                                    <a:srgbClr val="FF0000"/>
                                  </a:solidFill>
                                  <a:latin typeface="Cambria Math" panose="02040503050406030204" pitchFamily="18" charset="0"/>
                                  <a:cs typeface="Poppins SemiBold" panose="02000000000000000000" pitchFamily="2" charset="0"/>
                                </a:rPr>
                              </m:ctrlPr>
                            </m:sSubPr>
                            <m:e>
                              <m:r>
                                <a:rPr lang="pl-PL" sz="6600" b="1" i="1" smtClean="0">
                                  <a:solidFill>
                                    <a:srgbClr val="FF0000"/>
                                  </a:solidFill>
                                  <a:latin typeface="Cambria Math" panose="02040503050406030204" pitchFamily="18" charset="0"/>
                                  <a:cs typeface="Poppins SemiBold" panose="02000000000000000000" pitchFamily="2" charset="0"/>
                                </a:rPr>
                                <m:t>𝒙</m:t>
                              </m:r>
                            </m:e>
                            <m:sub>
                              <m:r>
                                <a:rPr lang="pl-PL" sz="6600" b="1" i="1" smtClean="0">
                                  <a:solidFill>
                                    <a:srgbClr val="FF0000"/>
                                  </a:solidFill>
                                  <a:latin typeface="Cambria Math" panose="02040503050406030204" pitchFamily="18" charset="0"/>
                                  <a:cs typeface="Poppins SemiBold" panose="02000000000000000000" pitchFamily="2" charset="0"/>
                                </a:rPr>
                                <m:t>𝟏</m:t>
                              </m:r>
                            </m:sub>
                          </m:sSub>
                          <m:r>
                            <a:rPr lang="pl-PL" sz="6600" b="1" i="1" smtClean="0">
                              <a:solidFill>
                                <a:srgbClr val="FF0000"/>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3</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4</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num>
                        <m:den>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1</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2</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3</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4</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5</m:t>
                              </m:r>
                            </m:sub>
                          </m:sSub>
                          <m:r>
                            <a:rPr lang="pl-PL" sz="6600" i="1">
                              <a:solidFill>
                                <a:schemeClr val="accent1"/>
                              </a:solidFill>
                              <a:latin typeface="Cambria Math" panose="02040503050406030204" pitchFamily="18" charset="0"/>
                              <a:cs typeface="Poppins SemiBold" panose="02000000000000000000" pitchFamily="2" charset="0"/>
                            </a:rPr>
                            <m:t>)</m:t>
                          </m:r>
                        </m:den>
                      </m:f>
                      <m:r>
                        <a:rPr lang="pl-PL" sz="6600" b="0" i="1" smtClean="0">
                          <a:solidFill>
                            <a:schemeClr val="accent1"/>
                          </a:solidFill>
                          <a:latin typeface="Cambria Math" panose="02040503050406030204" pitchFamily="18" charset="0"/>
                          <a:cs typeface="Poppins SemiBold" panose="02000000000000000000" pitchFamily="2" charset="0"/>
                        </a:rPr>
                        <m:t>=0</m:t>
                      </m:r>
                    </m:oMath>
                  </m:oMathPara>
                </a14:m>
                <a:endParaRPr lang="pl-PL" sz="6600" b="0">
                  <a:solidFill>
                    <a:schemeClr val="accent1"/>
                  </a:solidFill>
                  <a:cs typeface="Poppins SemiBold" panose="02000000000000000000" pitchFamily="2" charset="0"/>
                </a:endParaRPr>
              </a:p>
              <a:p>
                <a:pPr algn="just"/>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016000" y="7964935"/>
                <a:ext cx="22641273" cy="3130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CBB03FD8-3529-3A08-4617-5E3DA9DB777A}"/>
                  </a:ext>
                </a:extLst>
              </p:cNvPr>
              <p:cNvSpPr txBox="1"/>
              <p:nvPr/>
            </p:nvSpPr>
            <p:spPr>
              <a:xfrm>
                <a:off x="1938580" y="5526597"/>
                <a:ext cx="21718693" cy="101566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oMath>
                  </m:oMathPara>
                </a14:m>
                <a:endParaRPr lang="en-US" sz="660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CBB03FD8-3529-3A08-4617-5E3DA9DB777A}"/>
                  </a:ext>
                </a:extLst>
              </p:cNvPr>
              <p:cNvSpPr txBox="1">
                <a:spLocks noRot="1" noChangeAspect="1" noMove="1" noResize="1" noEditPoints="1" noAdjustHandles="1" noChangeArrowheads="1" noChangeShapeType="1" noTextEdit="1"/>
              </p:cNvSpPr>
              <p:nvPr/>
            </p:nvSpPr>
            <p:spPr>
              <a:xfrm>
                <a:off x="1938580" y="5526597"/>
                <a:ext cx="21718693" cy="10156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0237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Let's check the values of this polynomial in the following nodes: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016000" y="7964935"/>
                <a:ext cx="22641273" cy="3130409"/>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0" i="1" smtClean="0">
                              <a:solidFill>
                                <a:schemeClr val="tx1"/>
                              </a:solidFill>
                              <a:latin typeface="Cambria Math" panose="02040503050406030204" pitchFamily="18" charset="0"/>
                              <a:cs typeface="Poppins SemiBold" panose="02000000000000000000" pitchFamily="2" charset="0"/>
                            </a:rPr>
                            <m:t>(</m:t>
                          </m:r>
                          <m:sSub>
                            <m:sSubPr>
                              <m:ctrlPr>
                                <a:rPr lang="pl-PL" sz="6600" i="1" smtClean="0">
                                  <a:solidFill>
                                    <a:schemeClr val="tx1"/>
                                  </a:solidFill>
                                  <a:latin typeface="Cambria Math" panose="02040503050406030204" pitchFamily="18" charset="0"/>
                                  <a:cs typeface="Poppins SemiBold" panose="02000000000000000000" pitchFamily="2" charset="0"/>
                                </a:rPr>
                              </m:ctrlPr>
                            </m:sSubPr>
                            <m:e>
                              <m:r>
                                <a:rPr lang="pl-PL" sz="6600" b="0" i="1" smtClean="0">
                                  <a:solidFill>
                                    <a:schemeClr val="tx1"/>
                                  </a:solidFill>
                                  <a:latin typeface="Cambria Math" panose="02040503050406030204" pitchFamily="18" charset="0"/>
                                  <a:cs typeface="Poppins SemiBold" panose="02000000000000000000" pitchFamily="2" charset="0"/>
                                </a:rPr>
                                <m:t>𝑥</m:t>
                              </m:r>
                            </m:e>
                            <m:sub>
                              <m:r>
                                <a:rPr lang="pl-PL" sz="6600" b="0" i="1" smtClean="0">
                                  <a:solidFill>
                                    <a:schemeClr val="tx1"/>
                                  </a:solidFill>
                                  <a:latin typeface="Cambria Math" panose="02040503050406030204" pitchFamily="18" charset="0"/>
                                  <a:cs typeface="Poppins SemiBold" panose="02000000000000000000" pitchFamily="2" charset="0"/>
                                </a:rPr>
                                <m:t>2</m:t>
                              </m:r>
                            </m:sub>
                          </m:sSub>
                          <m:r>
                            <a:rPr lang="pl-PL" sz="6600" b="0" i="1" smtClean="0">
                              <a:solidFill>
                                <a:schemeClr val="tx1"/>
                              </a:solidFill>
                              <a:latin typeface="Cambria Math" panose="02040503050406030204" pitchFamily="18" charset="0"/>
                              <a:cs typeface="Poppins SemiBold" panose="02000000000000000000" pitchFamily="2" charset="0"/>
                            </a:rPr>
                            <m:t>−</m:t>
                          </m:r>
                          <m:sSub>
                            <m:sSubPr>
                              <m:ctrlPr>
                                <a:rPr lang="pl-PL" sz="6600" i="1" smtClean="0">
                                  <a:solidFill>
                                    <a:schemeClr val="tx1"/>
                                  </a:solidFill>
                                  <a:latin typeface="Cambria Math" panose="02040503050406030204" pitchFamily="18" charset="0"/>
                                  <a:cs typeface="Poppins SemiBold" panose="02000000000000000000" pitchFamily="2" charset="0"/>
                                </a:rPr>
                              </m:ctrlPr>
                            </m:sSubPr>
                            <m:e>
                              <m:r>
                                <a:rPr lang="pl-PL" sz="6600" b="0" i="1" smtClean="0">
                                  <a:solidFill>
                                    <a:schemeClr val="tx1"/>
                                  </a:solidFill>
                                  <a:latin typeface="Cambria Math" panose="02040503050406030204" pitchFamily="18" charset="0"/>
                                  <a:cs typeface="Poppins SemiBold" panose="02000000000000000000" pitchFamily="2" charset="0"/>
                                </a:rPr>
                                <m:t>𝑥</m:t>
                              </m:r>
                            </m:e>
                            <m:sub>
                              <m:r>
                                <a:rPr lang="pl-PL" sz="6600" b="0" i="1" smtClean="0">
                                  <a:solidFill>
                                    <a:schemeClr val="tx1"/>
                                  </a:solidFill>
                                  <a:latin typeface="Cambria Math" panose="02040503050406030204" pitchFamily="18" charset="0"/>
                                  <a:cs typeface="Poppins SemiBold" panose="02000000000000000000" pitchFamily="2" charset="0"/>
                                </a:rPr>
                                <m:t>1</m:t>
                              </m:r>
                            </m:sub>
                          </m:sSub>
                          <m:r>
                            <a:rPr lang="pl-PL" sz="6600" b="0" i="1" smtClean="0">
                              <a:solidFill>
                                <a:schemeClr val="tx1"/>
                              </a:solidFill>
                              <a:latin typeface="Cambria Math" panose="02040503050406030204" pitchFamily="18" charset="0"/>
                              <a:cs typeface="Poppins SemiBold" panose="02000000000000000000" pitchFamily="2" charset="0"/>
                            </a:rPr>
                            <m:t>)</m:t>
                          </m:r>
                          <m:r>
                            <a:rPr lang="pl-PL" sz="6600" b="1" i="1" smtClean="0">
                              <a:solidFill>
                                <a:srgbClr val="FF0000"/>
                              </a:solidFill>
                              <a:latin typeface="Cambria Math" panose="02040503050406030204" pitchFamily="18" charset="0"/>
                              <a:cs typeface="Poppins SemiBold" panose="02000000000000000000" pitchFamily="2" charset="0"/>
                            </a:rPr>
                            <m:t>(</m:t>
                          </m:r>
                          <m:sSub>
                            <m:sSubPr>
                              <m:ctrlPr>
                                <a:rPr lang="pl-PL" sz="6600" b="1" i="1" smtClean="0">
                                  <a:solidFill>
                                    <a:srgbClr val="FF0000"/>
                                  </a:solidFill>
                                  <a:latin typeface="Cambria Math" panose="02040503050406030204" pitchFamily="18" charset="0"/>
                                  <a:cs typeface="Poppins SemiBold" panose="02000000000000000000" pitchFamily="2" charset="0"/>
                                </a:rPr>
                              </m:ctrlPr>
                            </m:sSubPr>
                            <m:e>
                              <m:r>
                                <a:rPr lang="pl-PL" sz="6600" b="1" i="1" smtClean="0">
                                  <a:solidFill>
                                    <a:srgbClr val="FF0000"/>
                                  </a:solidFill>
                                  <a:latin typeface="Cambria Math" panose="02040503050406030204" pitchFamily="18" charset="0"/>
                                  <a:cs typeface="Poppins SemiBold" panose="02000000000000000000" pitchFamily="2" charset="0"/>
                                </a:rPr>
                                <m:t>𝒙</m:t>
                              </m:r>
                            </m:e>
                            <m:sub>
                              <m:r>
                                <a:rPr lang="pl-PL" sz="6600" b="1" i="1" smtClean="0">
                                  <a:solidFill>
                                    <a:srgbClr val="FF0000"/>
                                  </a:solidFill>
                                  <a:latin typeface="Cambria Math" panose="02040503050406030204" pitchFamily="18" charset="0"/>
                                  <a:cs typeface="Poppins SemiBold" panose="02000000000000000000" pitchFamily="2" charset="0"/>
                                </a:rPr>
                                <m:t>𝟐</m:t>
                              </m:r>
                            </m:sub>
                          </m:sSub>
                          <m:r>
                            <a:rPr lang="pl-PL" sz="6600" b="1" i="1" smtClean="0">
                              <a:solidFill>
                                <a:srgbClr val="FF0000"/>
                              </a:solidFill>
                              <a:latin typeface="Cambria Math" panose="02040503050406030204" pitchFamily="18" charset="0"/>
                              <a:cs typeface="Poppins SemiBold" panose="02000000000000000000" pitchFamily="2" charset="0"/>
                            </a:rPr>
                            <m:t>−</m:t>
                          </m:r>
                          <m:sSub>
                            <m:sSubPr>
                              <m:ctrlPr>
                                <a:rPr lang="pl-PL" sz="6600" b="1" i="1" smtClean="0">
                                  <a:solidFill>
                                    <a:srgbClr val="FF0000"/>
                                  </a:solidFill>
                                  <a:latin typeface="Cambria Math" panose="02040503050406030204" pitchFamily="18" charset="0"/>
                                  <a:cs typeface="Poppins SemiBold" panose="02000000000000000000" pitchFamily="2" charset="0"/>
                                </a:rPr>
                              </m:ctrlPr>
                            </m:sSubPr>
                            <m:e>
                              <m:r>
                                <a:rPr lang="pl-PL" sz="6600" b="1" i="1" smtClean="0">
                                  <a:solidFill>
                                    <a:srgbClr val="FF0000"/>
                                  </a:solidFill>
                                  <a:latin typeface="Cambria Math" panose="02040503050406030204" pitchFamily="18" charset="0"/>
                                  <a:cs typeface="Poppins SemiBold" panose="02000000000000000000" pitchFamily="2" charset="0"/>
                                </a:rPr>
                                <m:t>𝒙</m:t>
                              </m:r>
                            </m:e>
                            <m:sub>
                              <m:r>
                                <a:rPr lang="pl-PL" sz="6600" b="1" i="1" smtClean="0">
                                  <a:solidFill>
                                    <a:srgbClr val="FF0000"/>
                                  </a:solidFill>
                                  <a:latin typeface="Cambria Math" panose="02040503050406030204" pitchFamily="18" charset="0"/>
                                  <a:cs typeface="Poppins SemiBold" panose="02000000000000000000" pitchFamily="2" charset="0"/>
                                </a:rPr>
                                <m:t>𝟐</m:t>
                              </m:r>
                            </m:sub>
                          </m:sSub>
                          <m:r>
                            <a:rPr lang="pl-PL" sz="6600" b="1" i="1" smtClean="0">
                              <a:solidFill>
                                <a:srgbClr val="FF0000"/>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3</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4</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num>
                        <m:den>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1</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2</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3</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4</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5</m:t>
                              </m:r>
                            </m:sub>
                          </m:sSub>
                          <m:r>
                            <a:rPr lang="pl-PL" sz="6600" i="1">
                              <a:solidFill>
                                <a:schemeClr val="accent1"/>
                              </a:solidFill>
                              <a:latin typeface="Cambria Math" panose="02040503050406030204" pitchFamily="18" charset="0"/>
                              <a:cs typeface="Poppins SemiBold" panose="02000000000000000000" pitchFamily="2" charset="0"/>
                            </a:rPr>
                            <m:t>)</m:t>
                          </m:r>
                        </m:den>
                      </m:f>
                      <m:r>
                        <a:rPr lang="pl-PL" sz="6600" b="0" i="1" smtClean="0">
                          <a:solidFill>
                            <a:schemeClr val="accent1"/>
                          </a:solidFill>
                          <a:latin typeface="Cambria Math" panose="02040503050406030204" pitchFamily="18" charset="0"/>
                          <a:cs typeface="Poppins SemiBold" panose="02000000000000000000" pitchFamily="2" charset="0"/>
                        </a:rPr>
                        <m:t>=0</m:t>
                      </m:r>
                    </m:oMath>
                  </m:oMathPara>
                </a14:m>
                <a:endParaRPr lang="pl-PL" sz="6600" b="0">
                  <a:solidFill>
                    <a:schemeClr val="accent1"/>
                  </a:solidFill>
                  <a:cs typeface="Poppins SemiBold" panose="02000000000000000000" pitchFamily="2" charset="0"/>
                </a:endParaRPr>
              </a:p>
              <a:p>
                <a:pPr algn="just"/>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016000" y="7964935"/>
                <a:ext cx="22641273" cy="3130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CBB03FD8-3529-3A08-4617-5E3DA9DB777A}"/>
                  </a:ext>
                </a:extLst>
              </p:cNvPr>
              <p:cNvSpPr txBox="1"/>
              <p:nvPr/>
            </p:nvSpPr>
            <p:spPr>
              <a:xfrm>
                <a:off x="1938580" y="5526597"/>
                <a:ext cx="21718693" cy="101566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2</m:t>
                          </m:r>
                        </m:sub>
                      </m:sSub>
                    </m:oMath>
                  </m:oMathPara>
                </a14:m>
                <a:endParaRPr lang="en-US" sz="660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CBB03FD8-3529-3A08-4617-5E3DA9DB777A}"/>
                  </a:ext>
                </a:extLst>
              </p:cNvPr>
              <p:cNvSpPr txBox="1">
                <a:spLocks noRot="1" noChangeAspect="1" noMove="1" noResize="1" noEditPoints="1" noAdjustHandles="1" noChangeArrowheads="1" noChangeShapeType="1" noTextEdit="1"/>
              </p:cNvSpPr>
              <p:nvPr/>
            </p:nvSpPr>
            <p:spPr>
              <a:xfrm>
                <a:off x="1938580" y="5526597"/>
                <a:ext cx="21718693" cy="10156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9844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4985980"/>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The problem of interpolation is to find a function that:</a:t>
            </a:r>
            <a:endParaRPr lang="pl-PL" sz="540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p>
          <a:p>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passes through the points </a:t>
            </a:r>
            <a:r>
              <a:rPr lang="pl-PL" sz="5400">
                <a:solidFill>
                  <a:schemeClr val="accent1"/>
                </a:solidFill>
                <a:cs typeface="Poppins SemiBold" panose="02000000000000000000" pitchFamily="2" charset="0"/>
              </a:rPr>
              <a:t>was</a:t>
            </a:r>
            <a:r>
              <a:rPr lang="en-US" sz="5400">
                <a:solidFill>
                  <a:schemeClr val="accent1"/>
                </a:solidFill>
                <a:cs typeface="Poppins SemiBold" panose="02000000000000000000" pitchFamily="2" charset="0"/>
              </a:rPr>
              <a:t> specify (called</a:t>
            </a:r>
            <a:r>
              <a:rPr lang="pl-PL" sz="5400">
                <a:solidFill>
                  <a:schemeClr val="accent1"/>
                </a:solidFill>
                <a:cs typeface="Poppins SemiBold" panose="02000000000000000000" pitchFamily="2" charset="0"/>
              </a:rPr>
              <a:t> </a:t>
            </a:r>
            <a:r>
              <a:rPr lang="en-US" sz="5400" err="1">
                <a:solidFill>
                  <a:schemeClr val="accent1"/>
                </a:solidFill>
                <a:cs typeface="Poppins SemiBold" panose="02000000000000000000" pitchFamily="2" charset="0"/>
              </a:rPr>
              <a:t>i</a:t>
            </a:r>
            <a:r>
              <a:rPr lang="pl-PL" sz="5400">
                <a:solidFill>
                  <a:schemeClr val="accent1"/>
                </a:solidFill>
                <a:cs typeface="Poppins SemiBold" panose="02000000000000000000" pitchFamily="2" charset="0"/>
              </a:rPr>
              <a:t>.</a:t>
            </a:r>
            <a:r>
              <a:rPr lang="en-US" sz="5400">
                <a:solidFill>
                  <a:schemeClr val="accent1"/>
                </a:solidFill>
                <a:cs typeface="Poppins SemiBold" panose="02000000000000000000" pitchFamily="2" charset="0"/>
              </a:rPr>
              <a:t> nodes) </a:t>
            </a:r>
            <a:endParaRPr lang="pl-PL" sz="540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p>
          <a:p>
            <a:endParaRPr lang="pl-PL" sz="540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determines the value for all points in the </a:t>
            </a:r>
            <a:r>
              <a:rPr lang="pl-PL" sz="5400">
                <a:solidFill>
                  <a:schemeClr val="accent1"/>
                </a:solidFill>
                <a:cs typeface="Poppins SemiBold" panose="02000000000000000000" pitchFamily="2" charset="0"/>
              </a:rPr>
              <a:t>i. </a:t>
            </a:r>
            <a:r>
              <a:rPr lang="en-US" sz="5400">
                <a:solidFill>
                  <a:schemeClr val="accent1"/>
                </a:solidFill>
                <a:cs typeface="Poppins SemiBold" panose="02000000000000000000" pitchFamily="2" charset="0"/>
              </a:rPr>
              <a:t>interval.</a:t>
            </a:r>
          </a:p>
        </p:txBody>
      </p:sp>
    </p:spTree>
    <p:extLst>
      <p:ext uri="{BB962C8B-B14F-4D97-AF65-F5344CB8AC3E}">
        <p14:creationId xmlns:p14="http://schemas.microsoft.com/office/powerpoint/2010/main" val="1992479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Let's check the values of this polynomial in the following nodes:</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E7C95E89-E278-C171-E214-4613808FC79C}"/>
                  </a:ext>
                </a:extLst>
              </p:cNvPr>
              <p:cNvSpPr txBox="1"/>
              <p:nvPr/>
            </p:nvSpPr>
            <p:spPr>
              <a:xfrm>
                <a:off x="1016000" y="7964935"/>
                <a:ext cx="22641273" cy="3130409"/>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𝑤</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cs typeface="Poppins SemiBold" panose="02000000000000000000" pitchFamily="2" charset="0"/>
                            </a:rPr>
                          </m:ctrlPr>
                        </m:dPr>
                        <m:e>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e>
                      </m:d>
                      <m:r>
                        <a:rPr lang="pl-PL" sz="6600" b="0" i="1" smtClean="0">
                          <a:solidFill>
                            <a:schemeClr val="accent1"/>
                          </a:solidFill>
                          <a:latin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cs typeface="Poppins SemiBold" panose="02000000000000000000" pitchFamily="2" charset="0"/>
                            </a:rPr>
                          </m:ctrlPr>
                        </m:fPr>
                        <m:num>
                          <m:r>
                            <a:rPr lang="pl-PL" sz="6600" b="0" i="1" smtClean="0">
                              <a:solidFill>
                                <a:schemeClr val="tx1"/>
                              </a:solidFill>
                              <a:latin typeface="Cambria Math" panose="02040503050406030204" pitchFamily="18" charset="0"/>
                              <a:cs typeface="Poppins SemiBold" panose="02000000000000000000" pitchFamily="2" charset="0"/>
                            </a:rPr>
                            <m:t>(</m:t>
                          </m:r>
                          <m:sSub>
                            <m:sSubPr>
                              <m:ctrlPr>
                                <a:rPr lang="pl-PL" sz="6600" i="1" smtClean="0">
                                  <a:solidFill>
                                    <a:schemeClr val="tx1"/>
                                  </a:solidFill>
                                  <a:latin typeface="Cambria Math" panose="02040503050406030204" pitchFamily="18" charset="0"/>
                                  <a:cs typeface="Poppins SemiBold" panose="02000000000000000000" pitchFamily="2" charset="0"/>
                                </a:rPr>
                              </m:ctrlPr>
                            </m:sSubPr>
                            <m:e>
                              <m:r>
                                <a:rPr lang="pl-PL" sz="6600" b="0" i="1" smtClean="0">
                                  <a:solidFill>
                                    <a:schemeClr val="tx1"/>
                                  </a:solidFill>
                                  <a:latin typeface="Cambria Math" panose="02040503050406030204" pitchFamily="18" charset="0"/>
                                  <a:cs typeface="Poppins SemiBold" panose="02000000000000000000" pitchFamily="2" charset="0"/>
                                </a:rPr>
                                <m:t>𝑥</m:t>
                              </m:r>
                            </m:e>
                            <m:sub>
                              <m:r>
                                <a:rPr lang="pl-PL" sz="6600" b="0" i="1" smtClean="0">
                                  <a:solidFill>
                                    <a:schemeClr val="tx1"/>
                                  </a:solidFill>
                                  <a:latin typeface="Cambria Math" panose="02040503050406030204" pitchFamily="18" charset="0"/>
                                  <a:cs typeface="Poppins SemiBold" panose="02000000000000000000" pitchFamily="2" charset="0"/>
                                </a:rPr>
                                <m:t>5</m:t>
                              </m:r>
                            </m:sub>
                          </m:sSub>
                          <m:r>
                            <a:rPr lang="pl-PL" sz="6600" b="0" i="1" smtClean="0">
                              <a:solidFill>
                                <a:schemeClr val="tx1"/>
                              </a:solidFill>
                              <a:latin typeface="Cambria Math" panose="02040503050406030204" pitchFamily="18" charset="0"/>
                              <a:cs typeface="Poppins SemiBold" panose="02000000000000000000" pitchFamily="2" charset="0"/>
                            </a:rPr>
                            <m:t>−</m:t>
                          </m:r>
                          <m:sSub>
                            <m:sSubPr>
                              <m:ctrlPr>
                                <a:rPr lang="pl-PL" sz="6600" i="1" smtClean="0">
                                  <a:solidFill>
                                    <a:schemeClr val="tx1"/>
                                  </a:solidFill>
                                  <a:latin typeface="Cambria Math" panose="02040503050406030204" pitchFamily="18" charset="0"/>
                                  <a:cs typeface="Poppins SemiBold" panose="02000000000000000000" pitchFamily="2" charset="0"/>
                                </a:rPr>
                              </m:ctrlPr>
                            </m:sSubPr>
                            <m:e>
                              <m:r>
                                <a:rPr lang="pl-PL" sz="6600" b="0" i="1" smtClean="0">
                                  <a:solidFill>
                                    <a:schemeClr val="tx1"/>
                                  </a:solidFill>
                                  <a:latin typeface="Cambria Math" panose="02040503050406030204" pitchFamily="18" charset="0"/>
                                  <a:cs typeface="Poppins SemiBold" panose="02000000000000000000" pitchFamily="2" charset="0"/>
                                </a:rPr>
                                <m:t>𝑥</m:t>
                              </m:r>
                            </m:e>
                            <m:sub>
                              <m:r>
                                <a:rPr lang="pl-PL" sz="6600" b="0" i="1" smtClean="0">
                                  <a:solidFill>
                                    <a:schemeClr val="tx1"/>
                                  </a:solidFill>
                                  <a:latin typeface="Cambria Math" panose="02040503050406030204" pitchFamily="18" charset="0"/>
                                  <a:cs typeface="Poppins SemiBold" panose="02000000000000000000" pitchFamily="2" charset="0"/>
                                </a:rPr>
                                <m:t>1</m:t>
                              </m:r>
                            </m:sub>
                          </m:sSub>
                          <m:r>
                            <a:rPr lang="pl-PL" sz="6600" b="1" i="1" smtClean="0">
                              <a:solidFill>
                                <a:schemeClr val="tx1"/>
                              </a:solidFill>
                              <a:latin typeface="Cambria Math" panose="02040503050406030204" pitchFamily="18" charset="0"/>
                              <a:cs typeface="Poppins SemiBold" panose="02000000000000000000" pitchFamily="2" charset="0"/>
                            </a:rPr>
                            <m:t>)(</m:t>
                          </m:r>
                          <m:sSub>
                            <m:sSubPr>
                              <m:ctrlPr>
                                <a:rPr lang="pl-PL" sz="6600" b="1" i="1" smtClean="0">
                                  <a:solidFill>
                                    <a:schemeClr val="tx1"/>
                                  </a:solidFill>
                                  <a:latin typeface="Cambria Math" panose="02040503050406030204" pitchFamily="18" charset="0"/>
                                  <a:cs typeface="Poppins SemiBold" panose="02000000000000000000" pitchFamily="2" charset="0"/>
                                </a:rPr>
                              </m:ctrlPr>
                            </m:sSubPr>
                            <m:e>
                              <m:r>
                                <a:rPr lang="pl-PL" sz="6600" b="1" i="1" smtClean="0">
                                  <a:solidFill>
                                    <a:schemeClr val="tx1"/>
                                  </a:solidFill>
                                  <a:latin typeface="Cambria Math" panose="02040503050406030204" pitchFamily="18" charset="0"/>
                                  <a:cs typeface="Poppins SemiBold" panose="02000000000000000000" pitchFamily="2" charset="0"/>
                                </a:rPr>
                                <m:t>𝒙</m:t>
                              </m:r>
                            </m:e>
                            <m:sub>
                              <m:r>
                                <a:rPr lang="pl-PL" sz="6600" b="1" i="1" smtClean="0">
                                  <a:solidFill>
                                    <a:schemeClr val="tx1"/>
                                  </a:solidFill>
                                  <a:latin typeface="Cambria Math" panose="02040503050406030204" pitchFamily="18" charset="0"/>
                                  <a:cs typeface="Poppins SemiBold" panose="02000000000000000000" pitchFamily="2" charset="0"/>
                                </a:rPr>
                                <m:t>𝟓</m:t>
                              </m:r>
                            </m:sub>
                          </m:sSub>
                          <m:r>
                            <a:rPr lang="pl-PL" sz="6600" b="1" i="1" smtClean="0">
                              <a:solidFill>
                                <a:schemeClr val="tx1"/>
                              </a:solidFill>
                              <a:latin typeface="Cambria Math" panose="02040503050406030204" pitchFamily="18" charset="0"/>
                              <a:cs typeface="Poppins SemiBold" panose="02000000000000000000" pitchFamily="2" charset="0"/>
                            </a:rPr>
                            <m:t>−</m:t>
                          </m:r>
                          <m:sSub>
                            <m:sSubPr>
                              <m:ctrlPr>
                                <a:rPr lang="pl-PL" sz="6600" b="1" i="1" smtClean="0">
                                  <a:solidFill>
                                    <a:schemeClr val="tx1"/>
                                  </a:solidFill>
                                  <a:latin typeface="Cambria Math" panose="02040503050406030204" pitchFamily="18" charset="0"/>
                                  <a:cs typeface="Poppins SemiBold" panose="02000000000000000000" pitchFamily="2" charset="0"/>
                                </a:rPr>
                              </m:ctrlPr>
                            </m:sSubPr>
                            <m:e>
                              <m:r>
                                <a:rPr lang="pl-PL" sz="6600" b="1" i="1" smtClean="0">
                                  <a:solidFill>
                                    <a:schemeClr val="tx1"/>
                                  </a:solidFill>
                                  <a:latin typeface="Cambria Math" panose="02040503050406030204" pitchFamily="18" charset="0"/>
                                  <a:cs typeface="Poppins SemiBold" panose="02000000000000000000" pitchFamily="2" charset="0"/>
                                </a:rPr>
                                <m:t>𝒙</m:t>
                              </m:r>
                            </m:e>
                            <m:sub>
                              <m:r>
                                <a:rPr lang="pl-PL" sz="6600" b="1" i="1" smtClean="0">
                                  <a:solidFill>
                                    <a:schemeClr val="tx1"/>
                                  </a:solidFill>
                                  <a:latin typeface="Cambria Math" panose="02040503050406030204" pitchFamily="18" charset="0"/>
                                  <a:cs typeface="Poppins SemiBold" panose="02000000000000000000" pitchFamily="2" charset="0"/>
                                </a:rPr>
                                <m:t>𝟐</m:t>
                              </m:r>
                            </m:sub>
                          </m:sSub>
                          <m:r>
                            <a:rPr lang="pl-PL" sz="6600" b="1" i="1" smtClean="0">
                              <a:solidFill>
                                <a:schemeClr val="tx1"/>
                              </a:solidFill>
                              <a:latin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3</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4</m:t>
                              </m:r>
                            </m:sub>
                          </m:sSub>
                          <m:r>
                            <a:rPr lang="pl-PL" sz="6600" b="0" i="1" smtClean="0">
                              <a:solidFill>
                                <a:schemeClr val="accent1"/>
                              </a:solidFill>
                              <a:latin typeface="Cambria Math" panose="02040503050406030204" pitchFamily="18" charset="0"/>
                              <a:cs typeface="Poppins SemiBold" panose="02000000000000000000" pitchFamily="2" charset="0"/>
                            </a:rPr>
                            <m:t>)</m:t>
                          </m:r>
                          <m:r>
                            <a:rPr lang="pl-PL" sz="6600" b="1" i="1" smtClean="0">
                              <a:solidFill>
                                <a:srgbClr val="FF0000"/>
                              </a:solidFill>
                              <a:latin typeface="Cambria Math" panose="02040503050406030204" pitchFamily="18" charset="0"/>
                              <a:cs typeface="Poppins SemiBold" panose="02000000000000000000" pitchFamily="2" charset="0"/>
                            </a:rPr>
                            <m:t>(</m:t>
                          </m:r>
                          <m:sSub>
                            <m:sSubPr>
                              <m:ctrlPr>
                                <a:rPr lang="pl-PL" sz="6600" b="1" i="1" smtClean="0">
                                  <a:solidFill>
                                    <a:srgbClr val="FF0000"/>
                                  </a:solidFill>
                                  <a:latin typeface="Cambria Math" panose="02040503050406030204" pitchFamily="18" charset="0"/>
                                  <a:cs typeface="Poppins SemiBold" panose="02000000000000000000" pitchFamily="2" charset="0"/>
                                </a:rPr>
                              </m:ctrlPr>
                            </m:sSubPr>
                            <m:e>
                              <m:r>
                                <a:rPr lang="pl-PL" sz="6600" b="1" i="1" smtClean="0">
                                  <a:solidFill>
                                    <a:srgbClr val="FF0000"/>
                                  </a:solidFill>
                                  <a:latin typeface="Cambria Math" panose="02040503050406030204" pitchFamily="18" charset="0"/>
                                  <a:cs typeface="Poppins SemiBold" panose="02000000000000000000" pitchFamily="2" charset="0"/>
                                </a:rPr>
                                <m:t>𝒙</m:t>
                              </m:r>
                            </m:e>
                            <m:sub>
                              <m:r>
                                <a:rPr lang="pl-PL" sz="6600" b="1" i="1" smtClean="0">
                                  <a:solidFill>
                                    <a:srgbClr val="FF0000"/>
                                  </a:solidFill>
                                  <a:latin typeface="Cambria Math" panose="02040503050406030204" pitchFamily="18" charset="0"/>
                                  <a:cs typeface="Poppins SemiBold" panose="02000000000000000000" pitchFamily="2" charset="0"/>
                                </a:rPr>
                                <m:t>𝟓</m:t>
                              </m:r>
                            </m:sub>
                          </m:sSub>
                          <m:r>
                            <a:rPr lang="pl-PL" sz="6600" b="1" i="1" smtClean="0">
                              <a:solidFill>
                                <a:srgbClr val="FF0000"/>
                              </a:solidFill>
                              <a:latin typeface="Cambria Math" panose="02040503050406030204" pitchFamily="18" charset="0"/>
                              <a:cs typeface="Poppins SemiBold" panose="02000000000000000000" pitchFamily="2" charset="0"/>
                            </a:rPr>
                            <m:t>−</m:t>
                          </m:r>
                          <m:sSub>
                            <m:sSubPr>
                              <m:ctrlPr>
                                <a:rPr lang="pl-PL" sz="6600" b="1" i="1" smtClean="0">
                                  <a:solidFill>
                                    <a:srgbClr val="FF0000"/>
                                  </a:solidFill>
                                  <a:latin typeface="Cambria Math" panose="02040503050406030204" pitchFamily="18" charset="0"/>
                                  <a:cs typeface="Poppins SemiBold" panose="02000000000000000000" pitchFamily="2" charset="0"/>
                                </a:rPr>
                              </m:ctrlPr>
                            </m:sSubPr>
                            <m:e>
                              <m:r>
                                <a:rPr lang="pl-PL" sz="6600" b="1" i="1" smtClean="0">
                                  <a:solidFill>
                                    <a:srgbClr val="FF0000"/>
                                  </a:solidFill>
                                  <a:latin typeface="Cambria Math" panose="02040503050406030204" pitchFamily="18" charset="0"/>
                                  <a:cs typeface="Poppins SemiBold" panose="02000000000000000000" pitchFamily="2" charset="0"/>
                                </a:rPr>
                                <m:t>𝒙</m:t>
                              </m:r>
                            </m:e>
                            <m:sub>
                              <m:r>
                                <a:rPr lang="pl-PL" sz="6600" b="1" i="1" smtClean="0">
                                  <a:solidFill>
                                    <a:srgbClr val="FF0000"/>
                                  </a:solidFill>
                                  <a:latin typeface="Cambria Math" panose="02040503050406030204" pitchFamily="18" charset="0"/>
                                  <a:cs typeface="Poppins SemiBold" panose="02000000000000000000" pitchFamily="2" charset="0"/>
                                </a:rPr>
                                <m:t>𝟓</m:t>
                              </m:r>
                            </m:sub>
                          </m:sSub>
                          <m:r>
                            <a:rPr lang="pl-PL" sz="6600" b="1" i="1" smtClean="0">
                              <a:solidFill>
                                <a:srgbClr val="FF0000"/>
                              </a:solidFill>
                              <a:latin typeface="Cambria Math" panose="02040503050406030204" pitchFamily="18" charset="0"/>
                              <a:cs typeface="Poppins SemiBold" panose="02000000000000000000" pitchFamily="2" charset="0"/>
                            </a:rPr>
                            <m:t>)</m:t>
                          </m:r>
                        </m:num>
                        <m:den>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1</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2</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3</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4</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0</m:t>
                              </m:r>
                            </m:sub>
                          </m:sSub>
                          <m:r>
                            <a:rPr lang="pl-PL" sz="6600" i="1">
                              <a:solidFill>
                                <a:schemeClr val="accent1"/>
                              </a:solidFill>
                              <a:latin typeface="Cambria Math" panose="02040503050406030204" pitchFamily="18" charset="0"/>
                              <a:cs typeface="Poppins SemiBold" panose="02000000000000000000" pitchFamily="2" charset="0"/>
                            </a:rPr>
                            <m:t>−</m:t>
                          </m:r>
                          <m:sSub>
                            <m:sSubPr>
                              <m:ctrlPr>
                                <a:rPr lang="pl-PL" sz="6600" i="1">
                                  <a:solidFill>
                                    <a:schemeClr val="accent1"/>
                                  </a:solidFill>
                                  <a:latin typeface="Cambria Math" panose="02040503050406030204" pitchFamily="18" charset="0"/>
                                  <a:cs typeface="Poppins SemiBold" panose="02000000000000000000" pitchFamily="2" charset="0"/>
                                </a:rPr>
                              </m:ctrlPr>
                            </m:sSubPr>
                            <m:e>
                              <m:r>
                                <a:rPr lang="pl-PL" sz="6600" i="1">
                                  <a:solidFill>
                                    <a:schemeClr val="accent1"/>
                                  </a:solidFill>
                                  <a:latin typeface="Cambria Math" panose="02040503050406030204" pitchFamily="18" charset="0"/>
                                  <a:cs typeface="Poppins SemiBold" panose="02000000000000000000" pitchFamily="2" charset="0"/>
                                </a:rPr>
                                <m:t>𝑥</m:t>
                              </m:r>
                            </m:e>
                            <m:sub>
                              <m:r>
                                <a:rPr lang="pl-PL" sz="6600" i="1">
                                  <a:solidFill>
                                    <a:schemeClr val="accent1"/>
                                  </a:solidFill>
                                  <a:latin typeface="Cambria Math" panose="02040503050406030204" pitchFamily="18" charset="0"/>
                                  <a:cs typeface="Poppins SemiBold" panose="02000000000000000000" pitchFamily="2" charset="0"/>
                                </a:rPr>
                                <m:t>5</m:t>
                              </m:r>
                            </m:sub>
                          </m:sSub>
                          <m:r>
                            <a:rPr lang="pl-PL" sz="6600" i="1">
                              <a:solidFill>
                                <a:schemeClr val="accent1"/>
                              </a:solidFill>
                              <a:latin typeface="Cambria Math" panose="02040503050406030204" pitchFamily="18" charset="0"/>
                              <a:cs typeface="Poppins SemiBold" panose="02000000000000000000" pitchFamily="2" charset="0"/>
                            </a:rPr>
                            <m:t>)</m:t>
                          </m:r>
                        </m:den>
                      </m:f>
                      <m:r>
                        <a:rPr lang="pl-PL" sz="6600" b="0" i="1" smtClean="0">
                          <a:solidFill>
                            <a:schemeClr val="accent1"/>
                          </a:solidFill>
                          <a:latin typeface="Cambria Math" panose="02040503050406030204" pitchFamily="18" charset="0"/>
                          <a:cs typeface="Poppins SemiBold" panose="02000000000000000000" pitchFamily="2" charset="0"/>
                        </a:rPr>
                        <m:t>=0</m:t>
                      </m:r>
                    </m:oMath>
                  </m:oMathPara>
                </a14:m>
                <a:endParaRPr lang="pl-PL" sz="6600" b="0">
                  <a:solidFill>
                    <a:schemeClr val="accent1"/>
                  </a:solidFill>
                  <a:cs typeface="Poppins SemiBold" panose="02000000000000000000" pitchFamily="2" charset="0"/>
                </a:endParaRPr>
              </a:p>
              <a:p>
                <a:pPr algn="just"/>
                <a:endParaRPr lang="en-US" sz="66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E7C95E89-E278-C171-E214-4613808FC79C}"/>
                  </a:ext>
                </a:extLst>
              </p:cNvPr>
              <p:cNvSpPr txBox="1">
                <a:spLocks noRot="1" noChangeAspect="1" noMove="1" noResize="1" noEditPoints="1" noAdjustHandles="1" noChangeArrowheads="1" noChangeShapeType="1" noTextEdit="1"/>
              </p:cNvSpPr>
              <p:nvPr/>
            </p:nvSpPr>
            <p:spPr>
              <a:xfrm>
                <a:off x="1016000" y="7964935"/>
                <a:ext cx="22641273" cy="3130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CBB03FD8-3529-3A08-4617-5E3DA9DB777A}"/>
                  </a:ext>
                </a:extLst>
              </p:cNvPr>
              <p:cNvSpPr txBox="1"/>
              <p:nvPr/>
            </p:nvSpPr>
            <p:spPr>
              <a:xfrm>
                <a:off x="1938580" y="5526597"/>
                <a:ext cx="21718693" cy="101566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600" b="0" i="1" smtClean="0">
                          <a:solidFill>
                            <a:schemeClr val="accent1"/>
                          </a:solidFill>
                          <a:latin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cs typeface="Poppins SemiBold" panose="02000000000000000000" pitchFamily="2" charset="0"/>
                        </a:rPr>
                        <m:t>=</m:t>
                      </m:r>
                      <m:sSub>
                        <m:sSubPr>
                          <m:ctrlPr>
                            <a:rPr lang="pl-PL" sz="6600" b="0" i="1" smtClean="0">
                              <a:solidFill>
                                <a:schemeClr val="accent1"/>
                              </a:solidFill>
                              <a:latin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cs typeface="Poppins SemiBold" panose="02000000000000000000" pitchFamily="2" charset="0"/>
                            </a:rPr>
                            <m:t>𝑥</m:t>
                          </m:r>
                        </m:e>
                        <m:sub>
                          <m:r>
                            <a:rPr lang="pl-PL" sz="6600" b="0" i="1" smtClean="0">
                              <a:solidFill>
                                <a:schemeClr val="accent1"/>
                              </a:solidFill>
                              <a:latin typeface="Cambria Math" panose="02040503050406030204" pitchFamily="18" charset="0"/>
                              <a:cs typeface="Poppins SemiBold" panose="02000000000000000000" pitchFamily="2" charset="0"/>
                            </a:rPr>
                            <m:t>5</m:t>
                          </m:r>
                        </m:sub>
                      </m:sSub>
                    </m:oMath>
                  </m:oMathPara>
                </a14:m>
                <a:endParaRPr lang="en-US" sz="6600">
                  <a:solidFill>
                    <a:schemeClr val="accent1"/>
                  </a:solidFill>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CBB03FD8-3529-3A08-4617-5E3DA9DB777A}"/>
                  </a:ext>
                </a:extLst>
              </p:cNvPr>
              <p:cNvSpPr txBox="1">
                <a:spLocks noRot="1" noChangeAspect="1" noMove="1" noResize="1" noEditPoints="1" noAdjustHandles="1" noChangeArrowheads="1" noChangeShapeType="1" noTextEdit="1"/>
              </p:cNvSpPr>
              <p:nvPr/>
            </p:nvSpPr>
            <p:spPr>
              <a:xfrm>
                <a:off x="1938580" y="5526597"/>
                <a:ext cx="21718693" cy="10156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9838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3693319"/>
              </a:xfrm>
              <a:prstGeom prst="rect">
                <a:avLst/>
              </a:prstGeom>
              <a:noFill/>
            </p:spPr>
            <p:txBody>
              <a:bodyPr wrap="square" lIns="0" tIns="0" rIns="0" bIns="0" rtlCol="0">
                <a:spAutoFit/>
              </a:bodyPr>
              <a:lstStyle/>
              <a:p>
                <a:pPr algn="just"/>
                <a:r>
                  <a:rPr lang="pl-PL" sz="6000">
                    <a:solidFill>
                      <a:schemeClr val="accent1"/>
                    </a:solidFill>
                    <a:cs typeface="Poppins SemiBold" panose="02000000000000000000" pitchFamily="2" charset="0"/>
                  </a:rPr>
                  <a:t>The </a:t>
                </a:r>
                <a:r>
                  <a:rPr lang="pl-PL" sz="6000" err="1">
                    <a:solidFill>
                      <a:schemeClr val="accent1"/>
                    </a:solidFill>
                    <a:cs typeface="Poppins SemiBold" panose="02000000000000000000" pitchFamily="2" charset="0"/>
                  </a:rPr>
                  <a:t>base</a:t>
                </a:r>
                <a:r>
                  <a:rPr lang="pl-PL" sz="6000">
                    <a:solidFill>
                      <a:schemeClr val="accent1"/>
                    </a:solidFill>
                    <a:cs typeface="Poppins SemiBold" panose="02000000000000000000" pitchFamily="2" charset="0"/>
                  </a:rPr>
                  <a:t> </a:t>
                </a:r>
                <a:r>
                  <a:rPr lang="en-US" sz="6000">
                    <a:solidFill>
                      <a:schemeClr val="accent1"/>
                    </a:solidFill>
                    <a:cs typeface="Poppins SemiBold" panose="02000000000000000000" pitchFamily="2" charset="0"/>
                  </a:rPr>
                  <a:t> polynomial in a given node has the value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1</m:t>
                    </m:r>
                  </m:oMath>
                </a14:m>
                <a:r>
                  <a:rPr lang="en-US" sz="6000">
                    <a:solidFill>
                      <a:schemeClr val="accent1"/>
                    </a:solidFill>
                    <a:cs typeface="Poppins SemiBold" panose="02000000000000000000" pitchFamily="2" charset="0"/>
                  </a:rPr>
                  <a:t> and in the rest it is </a:t>
                </a:r>
                <a14:m>
                  <m:oMath xmlns:m="http://schemas.openxmlformats.org/officeDocument/2006/math">
                    <m:r>
                      <a:rPr lang="pl-PL" sz="6000" i="1" dirty="0" smtClean="0">
                        <a:solidFill>
                          <a:schemeClr val="accent1"/>
                        </a:solidFill>
                        <a:latin typeface="Cambria Math" panose="02040503050406030204" pitchFamily="18" charset="0"/>
                        <a:cs typeface="Poppins SemiBold" panose="02000000000000000000" pitchFamily="2" charset="0"/>
                      </a:rPr>
                      <m:t>0</m:t>
                    </m:r>
                  </m:oMath>
                </a14:m>
                <a:r>
                  <a:rPr lang="en-US" sz="6000">
                    <a:solidFill>
                      <a:schemeClr val="accent1"/>
                    </a:solidFill>
                    <a:cs typeface="Poppins SemiBold" panose="02000000000000000000" pitchFamily="2" charset="0"/>
                  </a:rPr>
                  <a:t>.</a:t>
                </a:r>
              </a:p>
              <a:p>
                <a:pPr algn="just"/>
                <a:r>
                  <a:rPr lang="en-US" sz="6000">
                    <a:solidFill>
                      <a:schemeClr val="accent1"/>
                    </a:solidFill>
                    <a:cs typeface="Poppins SemiBold" panose="02000000000000000000" pitchFamily="2" charset="0"/>
                  </a:rPr>
                  <a:t>In order to emphasize which node has a value equal to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1</m:t>
                    </m:r>
                  </m:oMath>
                </a14:m>
                <a:r>
                  <a:rPr lang="en-US" sz="6000">
                    <a:solidFill>
                      <a:schemeClr val="accent1"/>
                    </a:solidFill>
                    <a:cs typeface="Poppins SemiBold" panose="02000000000000000000" pitchFamily="2" charset="0"/>
                  </a:rPr>
                  <a:t>, we use the index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0</m:t>
                    </m:r>
                  </m:oMath>
                </a14:m>
                <a:r>
                  <a:rPr lang="en-US" sz="6000">
                    <a:solidFill>
                      <a:schemeClr val="accent1"/>
                    </a:solidFill>
                    <a:cs typeface="Poppins SemiBold" panose="02000000000000000000" pitchFamily="2" charset="0"/>
                  </a:rPr>
                  <a:t> next to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𝑊</m:t>
                    </m:r>
                  </m:oMath>
                </a14:m>
                <a:r>
                  <a:rPr lang="en-US" sz="6000">
                    <a:solidFill>
                      <a:schemeClr val="accent1"/>
                    </a:solidFill>
                    <a:cs typeface="Poppins SemiBold" panose="02000000000000000000" pitchFamily="2" charset="0"/>
                  </a:rPr>
                  <a:t> denoting the polynomial</a:t>
                </a:r>
                <a:r>
                  <a:rPr lang="pl-PL" sz="6000">
                    <a:solidFill>
                      <a:schemeClr val="accent1"/>
                    </a:solidFill>
                    <a:cs typeface="Poppins SemiBold" panose="02000000000000000000" pitchFamily="2" charset="0"/>
                  </a:rPr>
                  <a:t>.</a:t>
                </a:r>
                <a:endParaRPr lang="en-US" sz="60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4279675"/>
                <a:ext cx="19941268" cy="3693319"/>
              </a:xfrm>
              <a:prstGeom prst="rect">
                <a:avLst/>
              </a:prstGeom>
              <a:blipFill>
                <a:blip r:embed="rId4"/>
                <a:stretch>
                  <a:fillRect l="-2323" t="-6271" r="-2293" b="-11551"/>
                </a:stretch>
              </a:blipFill>
            </p:spPr>
            <p:txBody>
              <a:bodyPr/>
              <a:lstStyle/>
              <a:p>
                <a:r>
                  <a:rPr lang="en-US">
                    <a:noFill/>
                  </a:rPr>
                  <a:t> </a:t>
                </a:r>
              </a:p>
            </p:txBody>
          </p:sp>
        </mc:Fallback>
      </mc:AlternateContent>
    </p:spTree>
    <p:extLst>
      <p:ext uri="{BB962C8B-B14F-4D97-AF65-F5344CB8AC3E}">
        <p14:creationId xmlns:p14="http://schemas.microsoft.com/office/powerpoint/2010/main" val="4243508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80855F62-3580-4C41-BA25-834E144C1B4B}"/>
              </a:ext>
            </a:extLst>
          </p:cNvPr>
          <p:cNvPicPr>
            <a:picLocks noChangeAspect="1"/>
          </p:cNvPicPr>
          <p:nvPr/>
        </p:nvPicPr>
        <p:blipFill>
          <a:blip r:embed="rId4"/>
          <a:stretch>
            <a:fillRect/>
          </a:stretch>
        </p:blipFill>
        <p:spPr>
          <a:xfrm>
            <a:off x="2588275" y="0"/>
            <a:ext cx="18691200" cy="11880000"/>
          </a:xfrm>
          <a:prstGeom prst="rect">
            <a:avLst/>
          </a:prstGeom>
        </p:spPr>
      </p:pic>
    </p:spTree>
    <p:extLst>
      <p:ext uri="{BB962C8B-B14F-4D97-AF65-F5344CB8AC3E}">
        <p14:creationId xmlns:p14="http://schemas.microsoft.com/office/powerpoint/2010/main" val="3259430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48CFCFA6-E702-5406-E76B-4AEA612AC80F}"/>
              </a:ext>
            </a:extLst>
          </p:cNvPr>
          <p:cNvPicPr>
            <a:picLocks noChangeAspect="1"/>
          </p:cNvPicPr>
          <p:nvPr/>
        </p:nvPicPr>
        <p:blipFill>
          <a:blip r:embed="rId4"/>
          <a:stretch>
            <a:fillRect/>
          </a:stretch>
        </p:blipFill>
        <p:spPr>
          <a:xfrm>
            <a:off x="2846400" y="0"/>
            <a:ext cx="18691200" cy="11880000"/>
          </a:xfrm>
          <a:prstGeom prst="rect">
            <a:avLst/>
          </a:prstGeom>
        </p:spPr>
      </p:pic>
    </p:spTree>
    <p:extLst>
      <p:ext uri="{BB962C8B-B14F-4D97-AF65-F5344CB8AC3E}">
        <p14:creationId xmlns:p14="http://schemas.microsoft.com/office/powerpoint/2010/main" val="4113170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258D1D1B-C9CF-5C7A-F94F-739AB5F58A2C}"/>
              </a:ext>
            </a:extLst>
          </p:cNvPr>
          <p:cNvPicPr>
            <a:picLocks noChangeAspect="1"/>
          </p:cNvPicPr>
          <p:nvPr/>
        </p:nvPicPr>
        <p:blipFill>
          <a:blip r:embed="rId4"/>
          <a:stretch>
            <a:fillRect/>
          </a:stretch>
        </p:blipFill>
        <p:spPr>
          <a:xfrm>
            <a:off x="2846400" y="0"/>
            <a:ext cx="18691200" cy="11880000"/>
          </a:xfrm>
          <a:prstGeom prst="rect">
            <a:avLst/>
          </a:prstGeom>
        </p:spPr>
      </p:pic>
    </p:spTree>
    <p:extLst>
      <p:ext uri="{BB962C8B-B14F-4D97-AF65-F5344CB8AC3E}">
        <p14:creationId xmlns:p14="http://schemas.microsoft.com/office/powerpoint/2010/main" val="639745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If we multiply each of the polynomials </a:t>
            </a:r>
            <a:r>
              <a:rPr lang="en-US" sz="6000" err="1">
                <a:solidFill>
                  <a:schemeClr val="accent1"/>
                </a:solidFill>
                <a:cs typeface="Poppins SemiBold" panose="02000000000000000000" pitchFamily="2" charset="0"/>
              </a:rPr>
              <a:t>w_i</a:t>
            </a:r>
            <a:r>
              <a:rPr lang="en-US" sz="6000">
                <a:solidFill>
                  <a:schemeClr val="accent1"/>
                </a:solidFill>
                <a:cs typeface="Poppins SemiBold" panose="02000000000000000000" pitchFamily="2" charset="0"/>
              </a:rPr>
              <a:t>(x) by f(</a:t>
            </a:r>
            <a:r>
              <a:rPr lang="en-US" sz="6000" err="1">
                <a:solidFill>
                  <a:schemeClr val="accent1"/>
                </a:solidFill>
                <a:cs typeface="Poppins SemiBold" panose="02000000000000000000" pitchFamily="2" charset="0"/>
              </a:rPr>
              <a:t>x_i</a:t>
            </a:r>
            <a:r>
              <a:rPr lang="en-US" sz="6000">
                <a:solidFill>
                  <a:schemeClr val="accent1"/>
                </a:solidFill>
                <a:cs typeface="Poppins SemiBold" panose="02000000000000000000" pitchFamily="2" charset="0"/>
              </a:rPr>
              <a:t>) and then sum them all, we will get the polynomial:</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FF882FBC-4637-8E77-F079-71E2FD541A20}"/>
                  </a:ext>
                </a:extLst>
              </p:cNvPr>
              <p:cNvSpPr txBox="1"/>
              <p:nvPr/>
            </p:nvSpPr>
            <p:spPr>
              <a:xfrm>
                <a:off x="2827293" y="6858000"/>
                <a:ext cx="19941268" cy="3749103"/>
              </a:xfrm>
              <a:prstGeom prst="rect">
                <a:avLst/>
              </a:prstGeom>
              <a:noFill/>
            </p:spPr>
            <p:txBody>
              <a:bodyPr wrap="square" lIns="0" tIns="0" rIns="0" bIns="0" rtlCol="0">
                <a:spAutoFit/>
              </a:bodyPr>
              <a:lstStyle/>
              <a:p>
                <a:pPr algn="just"/>
                <a14:m>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𝑊</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𝑓</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e>
                    </m:d>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𝑓</m:t>
                    </m:r>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e>
                    </m:d>
                    <m:r>
                      <a:rPr lang="pl-PL" sz="6000" i="1">
                        <a:solidFill>
                          <a:schemeClr val="accent1"/>
                        </a:solidFill>
                        <a:latin typeface="Cambria Math" panose="02040503050406030204" pitchFamily="18" charset="0"/>
                        <a:cs typeface="Poppins SemiBold" panose="02000000000000000000" pitchFamily="2" charset="0"/>
                      </a:rPr>
                      <m:t>+</m:t>
                    </m:r>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2</m:t>
                        </m:r>
                      </m:sub>
                    </m:sSub>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𝑓</m:t>
                    </m:r>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2</m:t>
                            </m:r>
                          </m:sub>
                        </m:sSub>
                      </m:e>
                    </m:d>
                    <m:r>
                      <a:rPr lang="pl-PL" sz="6000" b="0" i="1" smtClean="0">
                        <a:solidFill>
                          <a:schemeClr val="accent1"/>
                        </a:solidFill>
                        <a:latin typeface="Cambria Math" panose="02040503050406030204" pitchFamily="18" charset="0"/>
                        <a:cs typeface="Poppins SemiBold" panose="02000000000000000000" pitchFamily="2" charset="0"/>
                      </a:rPr>
                      <m:t> </m:t>
                    </m:r>
                    <m:r>
                      <a:rPr lang="pl-PL" sz="6000" i="1">
                        <a:solidFill>
                          <a:schemeClr val="accent1"/>
                        </a:solidFill>
                        <a:latin typeface="Cambria Math" panose="02040503050406030204" pitchFamily="18" charset="0"/>
                        <a:cs typeface="Poppins SemiBold" panose="02000000000000000000" pitchFamily="2" charset="0"/>
                      </a:rPr>
                      <m:t>+</m:t>
                    </m:r>
                  </m:oMath>
                </a14:m>
                <a:r>
                  <a:rPr lang="pl-PL" sz="6000">
                    <a:solidFill>
                      <a:schemeClr val="accent1"/>
                    </a:solidFill>
                    <a:cs typeface="Poppins SemiBold" panose="02000000000000000000" pitchFamily="2" charset="0"/>
                  </a:rPr>
                  <a:t> </a:t>
                </a:r>
                <a14:m>
                  <m:oMath xmlns:m="http://schemas.openxmlformats.org/officeDocument/2006/math">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3</m:t>
                        </m:r>
                      </m:sub>
                    </m:sSub>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𝑓</m:t>
                    </m:r>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3</m:t>
                            </m:r>
                          </m:sub>
                        </m:sSub>
                      </m:e>
                    </m:d>
                    <m:r>
                      <a:rPr lang="pl-PL" sz="6000" i="1">
                        <a:solidFill>
                          <a:schemeClr val="accent1"/>
                        </a:solidFill>
                        <a:latin typeface="Cambria Math" panose="02040503050406030204" pitchFamily="18" charset="0"/>
                        <a:cs typeface="Poppins SemiBold" panose="02000000000000000000" pitchFamily="2" charset="0"/>
                      </a:rPr>
                      <m:t>+</m:t>
                    </m:r>
                  </m:oMath>
                </a14:m>
                <a:r>
                  <a:rPr lang="pl-PL" sz="6000">
                    <a:solidFill>
                      <a:schemeClr val="accent1"/>
                    </a:solidFill>
                    <a:cs typeface="Poppins SemiBold" panose="02000000000000000000" pitchFamily="2" charset="0"/>
                  </a:rPr>
                  <a:t> </a:t>
                </a:r>
                <a14:m>
                  <m:oMath xmlns:m="http://schemas.openxmlformats.org/officeDocument/2006/math">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4</m:t>
                        </m:r>
                      </m:sub>
                    </m:sSub>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𝑓</m:t>
                    </m:r>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4</m:t>
                            </m:r>
                          </m:sub>
                        </m:sSub>
                      </m:e>
                    </m:d>
                    <m:r>
                      <a:rPr lang="pl-PL" sz="6000" i="1">
                        <a:solidFill>
                          <a:schemeClr val="accent1"/>
                        </a:solidFill>
                        <a:latin typeface="Cambria Math" panose="02040503050406030204" pitchFamily="18" charset="0"/>
                        <a:cs typeface="Poppins SemiBold" panose="02000000000000000000" pitchFamily="2" charset="0"/>
                      </a:rPr>
                      <m:t>+</m:t>
                    </m:r>
                  </m:oMath>
                </a14:m>
                <a:r>
                  <a:rPr lang="pl-PL" sz="6000">
                    <a:solidFill>
                      <a:schemeClr val="accent1"/>
                    </a:solidFill>
                    <a:cs typeface="Poppins SemiBold" panose="02000000000000000000" pitchFamily="2" charset="0"/>
                  </a:rPr>
                  <a:t> </a:t>
                </a:r>
                <a14:m>
                  <m:oMath xmlns:m="http://schemas.openxmlformats.org/officeDocument/2006/math">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5</m:t>
                        </m:r>
                      </m:sub>
                    </m:sSub>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𝑓</m:t>
                    </m:r>
                    <m:d>
                      <m:dPr>
                        <m:ctrlPr>
                          <a:rPr lang="pl-PL" sz="6000" i="1">
                            <a:solidFill>
                              <a:schemeClr val="accent1"/>
                            </a:solidFill>
                            <a:latin typeface="Cambria Math" panose="02040503050406030204" pitchFamily="18" charset="0"/>
                            <a:cs typeface="Poppins SemiBold" panose="02000000000000000000" pitchFamily="2" charset="0"/>
                          </a:rPr>
                        </m:ctrlPr>
                      </m:dPr>
                      <m:e>
                        <m:sSub>
                          <m:sSubPr>
                            <m:ctrlPr>
                              <a:rPr lang="pl-PL" sz="6000" i="1">
                                <a:solidFill>
                                  <a:schemeClr val="accent1"/>
                                </a:solidFill>
                                <a:latin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5</m:t>
                            </m:r>
                          </m:sub>
                        </m:sSub>
                      </m:e>
                    </m:d>
                    <m:r>
                      <a:rPr lang="pl-PL" sz="6000" b="0" i="1" smtClean="0">
                        <a:solidFill>
                          <a:schemeClr val="accent1"/>
                        </a:solidFill>
                        <a:latin typeface="Cambria Math" panose="02040503050406030204" pitchFamily="18" charset="0"/>
                        <a:cs typeface="Poppins SemiBold" panose="02000000000000000000" pitchFamily="2" charset="0"/>
                      </a:rPr>
                      <m:t>=</m:t>
                    </m:r>
                  </m:oMath>
                </a14:m>
                <a:endParaRPr lang="pl-PL" sz="6000" b="0">
                  <a:solidFill>
                    <a:schemeClr val="accent1"/>
                  </a:solidFill>
                  <a:cs typeface="Poppins SemiBold" panose="02000000000000000000" pitchFamily="2" charset="0"/>
                </a:endParaRPr>
              </a:p>
              <a:p>
                <a:pPr algn="just"/>
                <a:endParaRPr lang="pl-PL" sz="6000">
                  <a:solidFill>
                    <a:schemeClr val="accent1"/>
                  </a:solidFill>
                  <a:cs typeface="Poppins SemiBold" panose="02000000000000000000" pitchFamily="2" charset="0"/>
                </a:endParaRPr>
              </a:p>
              <a:p>
                <a:pPr algn="just"/>
                <a14:m>
                  <m:oMath xmlns:m="http://schemas.openxmlformats.org/officeDocument/2006/math">
                    <m:nary>
                      <m:naryPr>
                        <m:chr m:val="∑"/>
                        <m:ctrlPr>
                          <a:rPr lang="en-US" sz="6000" i="1" smtClean="0">
                            <a:solidFill>
                              <a:schemeClr val="accent1"/>
                            </a:solidFill>
                            <a:latin typeface="Cambria Math" panose="02040503050406030204" pitchFamily="18" charset="0"/>
                            <a:cs typeface="Poppins SemiBold" panose="02000000000000000000" pitchFamily="2" charset="0"/>
                          </a:rPr>
                        </m:ctrlPr>
                      </m:naryPr>
                      <m:sub>
                        <m:r>
                          <m:rPr>
                            <m:brk m:alnAt="23"/>
                          </m:rP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m:t>
                        </m:r>
                      </m:sub>
                      <m:sup>
                        <m:r>
                          <a:rPr lang="pl-PL" sz="6000" b="0" i="1" smtClean="0">
                            <a:solidFill>
                              <a:schemeClr val="accent1"/>
                            </a:solidFill>
                            <a:latin typeface="Cambria Math" panose="02040503050406030204" pitchFamily="18" charset="0"/>
                            <a:cs typeface="Poppins SemiBold" panose="02000000000000000000" pitchFamily="2" charset="0"/>
                          </a:rPr>
                          <m:t>6</m:t>
                        </m:r>
                      </m:sup>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𝑤</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𝑓</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b="0" i="1" smtClean="0">
                            <a:solidFill>
                              <a:schemeClr val="accent1"/>
                            </a:solidFill>
                            <a:latin typeface="Cambria Math" panose="02040503050406030204" pitchFamily="18" charset="0"/>
                            <a:cs typeface="Poppins SemiBold" panose="02000000000000000000" pitchFamily="2" charset="0"/>
                          </a:rPr>
                          <m:t>)</m:t>
                        </m:r>
                      </m:e>
                    </m:nary>
                  </m:oMath>
                </a14:m>
                <a:r>
                  <a:rPr lang="pl-PL" sz="6000">
                    <a:solidFill>
                      <a:schemeClr val="accent1"/>
                    </a:solidFill>
                    <a:cs typeface="Poppins SemiBold" panose="02000000000000000000" pitchFamily="2" charset="0"/>
                  </a:rPr>
                  <a:t>= …</a:t>
                </a:r>
                <a:endParaRPr lang="en-US" sz="60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FF882FBC-4637-8E77-F079-71E2FD541A20}"/>
                  </a:ext>
                </a:extLst>
              </p:cNvPr>
              <p:cNvSpPr txBox="1">
                <a:spLocks noRot="1" noChangeAspect="1" noMove="1" noResize="1" noEditPoints="1" noAdjustHandles="1" noChangeArrowheads="1" noChangeShapeType="1" noTextEdit="1"/>
              </p:cNvSpPr>
              <p:nvPr/>
            </p:nvSpPr>
            <p:spPr>
              <a:xfrm>
                <a:off x="2827293" y="6858000"/>
                <a:ext cx="19941268" cy="3749103"/>
              </a:xfrm>
              <a:prstGeom prst="rect">
                <a:avLst/>
              </a:prstGeom>
              <a:blipFill>
                <a:blip r:embed="rId4"/>
                <a:stretch>
                  <a:fillRect b="-11220"/>
                </a:stretch>
              </a:blipFill>
            </p:spPr>
            <p:txBody>
              <a:bodyPr/>
              <a:lstStyle/>
              <a:p>
                <a:r>
                  <a:rPr lang="en-US">
                    <a:noFill/>
                  </a:rPr>
                  <a:t> </a:t>
                </a:r>
              </a:p>
            </p:txBody>
          </p:sp>
        </mc:Fallback>
      </mc:AlternateContent>
    </p:spTree>
    <p:extLst>
      <p:ext uri="{BB962C8B-B14F-4D97-AF65-F5344CB8AC3E}">
        <p14:creationId xmlns:p14="http://schemas.microsoft.com/office/powerpoint/2010/main" val="2784792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88268E2C-0E4C-8FD9-84D8-F5B7D564E08C}"/>
                  </a:ext>
                </a:extLst>
              </p:cNvPr>
              <p:cNvSpPr txBox="1"/>
              <p:nvPr/>
            </p:nvSpPr>
            <p:spPr>
              <a:xfrm>
                <a:off x="2243667" y="4236972"/>
                <a:ext cx="12208932" cy="1261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3600" b="0" i="1" smtClean="0">
                          <a:solidFill>
                            <a:schemeClr val="tx1"/>
                          </a:solidFill>
                          <a:latin typeface="Cambria Math" panose="02040503050406030204" pitchFamily="18" charset="0"/>
                          <a:cs typeface="Poppins SemiBold" panose="02000000000000000000" pitchFamily="2" charset="0"/>
                        </a:rPr>
                        <m:t>𝑓</m:t>
                      </m:r>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0</m:t>
                              </m:r>
                            </m:sub>
                          </m:sSub>
                        </m:e>
                      </m:d>
                      <m:f>
                        <m:fPr>
                          <m:ctrlPr>
                            <a:rPr lang="pl-PL" sz="3600" i="1" smtClean="0">
                              <a:solidFill>
                                <a:schemeClr val="tx1"/>
                              </a:solidFill>
                              <a:latin typeface="Cambria Math" panose="02040503050406030204" pitchFamily="18" charset="0"/>
                              <a:cs typeface="Poppins SemiBold" panose="02000000000000000000" pitchFamily="2" charset="0"/>
                            </a:rPr>
                          </m:ctrlPr>
                        </m:fPr>
                        <m:num>
                          <m:d>
                            <m:dPr>
                              <m:ctrlPr>
                                <a:rPr lang="pl-PL" sz="3600" i="1" smtClean="0">
                                  <a:solidFill>
                                    <a:schemeClr val="tx1"/>
                                  </a:solidFill>
                                  <a:latin typeface="Cambria Math" panose="02040503050406030204" pitchFamily="18" charset="0"/>
                                  <a:cs typeface="Poppins SemiBold" panose="02000000000000000000" pitchFamily="2" charset="0"/>
                                </a:rPr>
                              </m:ctrlPr>
                            </m:dPr>
                            <m:e>
                              <m:r>
                                <a:rPr lang="pl-PL" sz="3600" b="0" i="1" smtClean="0">
                                  <a:solidFill>
                                    <a:schemeClr val="tx1"/>
                                  </a:solidFill>
                                  <a:latin typeface="Cambria Math" panose="02040503050406030204" pitchFamily="18" charset="0"/>
                                  <a:cs typeface="Poppins SemiBold" panose="02000000000000000000" pitchFamily="2" charset="0"/>
                                </a:rPr>
                                <m:t>𝑥</m:t>
                              </m:r>
                              <m:r>
                                <a:rPr lang="pl-PL" sz="3600" b="0" i="1" smtClean="0">
                                  <a:solidFill>
                                    <a:schemeClr val="tx1"/>
                                  </a:solidFill>
                                  <a:latin typeface="Cambria Math" panose="02040503050406030204" pitchFamily="18" charset="0"/>
                                  <a:cs typeface="Poppins SemiBold" panose="02000000000000000000" pitchFamily="2" charset="0"/>
                                </a:rPr>
                                <m:t>−</m:t>
                              </m:r>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1</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r>
                                <a:rPr lang="pl-PL" sz="3600" b="0" i="1" smtClean="0">
                                  <a:solidFill>
                                    <a:schemeClr val="tx1"/>
                                  </a:solidFill>
                                  <a:latin typeface="Cambria Math" panose="02040503050406030204" pitchFamily="18" charset="0"/>
                                  <a:cs typeface="Poppins SemiBold" panose="02000000000000000000" pitchFamily="2" charset="0"/>
                                </a:rPr>
                                <m:t>𝑥</m:t>
                              </m:r>
                              <m:r>
                                <a:rPr lang="pl-PL" sz="3600" b="0" i="1" smtClean="0">
                                  <a:solidFill>
                                    <a:schemeClr val="tx1"/>
                                  </a:solidFill>
                                  <a:latin typeface="Cambria Math" panose="02040503050406030204" pitchFamily="18" charset="0"/>
                                  <a:cs typeface="Poppins SemiBold" panose="02000000000000000000" pitchFamily="2" charset="0"/>
                                </a:rPr>
                                <m:t>−</m:t>
                              </m:r>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2</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r>
                                <a:rPr lang="pl-PL" sz="3600" b="0" i="1" smtClean="0">
                                  <a:solidFill>
                                    <a:schemeClr val="tx1"/>
                                  </a:solidFill>
                                  <a:latin typeface="Cambria Math" panose="02040503050406030204" pitchFamily="18" charset="0"/>
                                  <a:cs typeface="Poppins SemiBold" panose="02000000000000000000" pitchFamily="2" charset="0"/>
                                </a:rPr>
                                <m:t>𝑥</m:t>
                              </m:r>
                              <m:r>
                                <a:rPr lang="pl-PL" sz="3600" b="0" i="1" smtClean="0">
                                  <a:solidFill>
                                    <a:schemeClr val="tx1"/>
                                  </a:solidFill>
                                  <a:latin typeface="Cambria Math" panose="02040503050406030204" pitchFamily="18" charset="0"/>
                                  <a:cs typeface="Poppins SemiBold" panose="02000000000000000000" pitchFamily="2" charset="0"/>
                                </a:rPr>
                                <m:t>−</m:t>
                              </m:r>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3</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r>
                                <a:rPr lang="pl-PL" sz="3600" b="0" i="1" smtClean="0">
                                  <a:solidFill>
                                    <a:schemeClr val="tx1"/>
                                  </a:solidFill>
                                  <a:latin typeface="Cambria Math" panose="02040503050406030204" pitchFamily="18" charset="0"/>
                                  <a:cs typeface="Poppins SemiBold" panose="02000000000000000000" pitchFamily="2" charset="0"/>
                                </a:rPr>
                                <m:t>𝑥</m:t>
                              </m:r>
                              <m:r>
                                <a:rPr lang="pl-PL" sz="3600" b="0" i="1" smtClean="0">
                                  <a:solidFill>
                                    <a:schemeClr val="tx1"/>
                                  </a:solidFill>
                                  <a:latin typeface="Cambria Math" panose="02040503050406030204" pitchFamily="18" charset="0"/>
                                  <a:cs typeface="Poppins SemiBold" panose="02000000000000000000" pitchFamily="2" charset="0"/>
                                </a:rPr>
                                <m:t>−</m:t>
                              </m:r>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4</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r>
                                <a:rPr lang="pl-PL" sz="3600" b="0" i="1" smtClean="0">
                                  <a:solidFill>
                                    <a:schemeClr val="tx1"/>
                                  </a:solidFill>
                                  <a:latin typeface="Cambria Math" panose="02040503050406030204" pitchFamily="18" charset="0"/>
                                  <a:cs typeface="Poppins SemiBold" panose="02000000000000000000" pitchFamily="2" charset="0"/>
                                </a:rPr>
                                <m:t>𝑥</m:t>
                              </m:r>
                              <m:r>
                                <a:rPr lang="pl-PL" sz="3600" b="0" i="1" smtClean="0">
                                  <a:solidFill>
                                    <a:schemeClr val="tx1"/>
                                  </a:solidFill>
                                  <a:latin typeface="Cambria Math" panose="02040503050406030204" pitchFamily="18" charset="0"/>
                                  <a:cs typeface="Poppins SemiBold" panose="02000000000000000000" pitchFamily="2" charset="0"/>
                                </a:rPr>
                                <m:t>−</m:t>
                              </m:r>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5</m:t>
                                  </m:r>
                                </m:sub>
                              </m:sSub>
                            </m:e>
                          </m:d>
                        </m:num>
                        <m:den>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0</m:t>
                                  </m:r>
                                </m:sub>
                              </m:sSub>
                              <m:r>
                                <a:rPr lang="pl-PL" sz="3600" b="0" i="1">
                                  <a:solidFill>
                                    <a:schemeClr val="tx1"/>
                                  </a:solidFill>
                                  <a:latin typeface="Cambria Math" panose="02040503050406030204" pitchFamily="18" charset="0"/>
                                  <a:cs typeface="Poppins SemiBold" panose="02000000000000000000" pitchFamily="2" charset="0"/>
                                </a:rPr>
                                <m:t>−</m:t>
                              </m:r>
                              <m:sSub>
                                <m:sSubPr>
                                  <m:ctrlPr>
                                    <a:rPr lang="pl-PL" sz="3600" i="1">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a:solidFill>
                                        <a:schemeClr val="tx1"/>
                                      </a:solidFill>
                                      <a:latin typeface="Cambria Math" panose="02040503050406030204" pitchFamily="18" charset="0"/>
                                      <a:cs typeface="Poppins SemiBold" panose="02000000000000000000" pitchFamily="2" charset="0"/>
                                    </a:rPr>
                                    <m:t>1</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0</m:t>
                                  </m:r>
                                </m:sub>
                              </m:sSub>
                              <m:r>
                                <a:rPr lang="pl-PL" sz="3600" b="0" i="1">
                                  <a:solidFill>
                                    <a:schemeClr val="tx1"/>
                                  </a:solidFill>
                                  <a:latin typeface="Cambria Math" panose="02040503050406030204" pitchFamily="18" charset="0"/>
                                  <a:cs typeface="Poppins SemiBold" panose="02000000000000000000" pitchFamily="2" charset="0"/>
                                </a:rPr>
                                <m:t>−</m:t>
                              </m:r>
                              <m:sSub>
                                <m:sSubPr>
                                  <m:ctrlPr>
                                    <a:rPr lang="pl-PL" sz="3600" i="1">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a:solidFill>
                                        <a:schemeClr val="tx1"/>
                                      </a:solidFill>
                                      <a:latin typeface="Cambria Math" panose="02040503050406030204" pitchFamily="18" charset="0"/>
                                      <a:cs typeface="Poppins SemiBold" panose="02000000000000000000" pitchFamily="2" charset="0"/>
                                    </a:rPr>
                                    <m:t>2</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0</m:t>
                                  </m:r>
                                </m:sub>
                              </m:sSub>
                              <m:r>
                                <a:rPr lang="pl-PL" sz="3600" b="0" i="1">
                                  <a:solidFill>
                                    <a:schemeClr val="tx1"/>
                                  </a:solidFill>
                                  <a:latin typeface="Cambria Math" panose="02040503050406030204" pitchFamily="18" charset="0"/>
                                  <a:cs typeface="Poppins SemiBold" panose="02000000000000000000" pitchFamily="2" charset="0"/>
                                </a:rPr>
                                <m:t>−</m:t>
                              </m:r>
                              <m:sSub>
                                <m:sSubPr>
                                  <m:ctrlPr>
                                    <a:rPr lang="pl-PL" sz="3600" i="1">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a:solidFill>
                                        <a:schemeClr val="tx1"/>
                                      </a:solidFill>
                                      <a:latin typeface="Cambria Math" panose="02040503050406030204" pitchFamily="18" charset="0"/>
                                      <a:cs typeface="Poppins SemiBold" panose="02000000000000000000" pitchFamily="2" charset="0"/>
                                    </a:rPr>
                                    <m:t>3</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0</m:t>
                                  </m:r>
                                </m:sub>
                              </m:sSub>
                              <m:r>
                                <a:rPr lang="pl-PL" sz="3600" b="0" i="1">
                                  <a:solidFill>
                                    <a:schemeClr val="tx1"/>
                                  </a:solidFill>
                                  <a:latin typeface="Cambria Math" panose="02040503050406030204" pitchFamily="18" charset="0"/>
                                  <a:cs typeface="Poppins SemiBold" panose="02000000000000000000" pitchFamily="2" charset="0"/>
                                </a:rPr>
                                <m:t>−</m:t>
                              </m:r>
                              <m:sSub>
                                <m:sSubPr>
                                  <m:ctrlPr>
                                    <a:rPr lang="pl-PL" sz="3600" i="1">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a:solidFill>
                                        <a:schemeClr val="tx1"/>
                                      </a:solidFill>
                                      <a:latin typeface="Cambria Math" panose="02040503050406030204" pitchFamily="18" charset="0"/>
                                      <a:cs typeface="Poppins SemiBold" panose="02000000000000000000" pitchFamily="2" charset="0"/>
                                    </a:rPr>
                                    <m:t>4</m:t>
                                  </m:r>
                                </m:sub>
                              </m:sSub>
                            </m:e>
                          </m:d>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0</m:t>
                                  </m:r>
                                </m:sub>
                              </m:sSub>
                              <m:r>
                                <a:rPr lang="pl-PL" sz="3600" b="0" i="1">
                                  <a:solidFill>
                                    <a:schemeClr val="tx1"/>
                                  </a:solidFill>
                                  <a:latin typeface="Cambria Math" panose="02040503050406030204" pitchFamily="18" charset="0"/>
                                  <a:cs typeface="Poppins SemiBold" panose="02000000000000000000" pitchFamily="2" charset="0"/>
                                </a:rPr>
                                <m:t>−</m:t>
                              </m:r>
                              <m:sSub>
                                <m:sSubPr>
                                  <m:ctrlPr>
                                    <a:rPr lang="pl-PL" sz="3600" i="1">
                                      <a:solidFill>
                                        <a:schemeClr val="tx1"/>
                                      </a:solidFill>
                                      <a:latin typeface="Cambria Math" panose="02040503050406030204" pitchFamily="18" charset="0"/>
                                      <a:cs typeface="Poppins SemiBold" panose="02000000000000000000" pitchFamily="2" charset="0"/>
                                    </a:rPr>
                                  </m:ctrlPr>
                                </m:sSubPr>
                                <m:e>
                                  <m:r>
                                    <a:rPr lang="pl-PL" sz="3600" b="0" i="1">
                                      <a:solidFill>
                                        <a:schemeClr val="tx1"/>
                                      </a:solidFill>
                                      <a:latin typeface="Cambria Math" panose="02040503050406030204" pitchFamily="18" charset="0"/>
                                      <a:cs typeface="Poppins SemiBold" panose="02000000000000000000" pitchFamily="2" charset="0"/>
                                    </a:rPr>
                                    <m:t>𝑥</m:t>
                                  </m:r>
                                </m:e>
                                <m:sub>
                                  <m:r>
                                    <a:rPr lang="pl-PL" sz="3600" b="0" i="1">
                                      <a:solidFill>
                                        <a:schemeClr val="tx1"/>
                                      </a:solidFill>
                                      <a:latin typeface="Cambria Math" panose="02040503050406030204" pitchFamily="18" charset="0"/>
                                      <a:cs typeface="Poppins SemiBold" panose="02000000000000000000" pitchFamily="2" charset="0"/>
                                    </a:rPr>
                                    <m:t>5</m:t>
                                  </m:r>
                                </m:sub>
                              </m:sSub>
                            </m:e>
                          </m:d>
                        </m:den>
                      </m:f>
                      <m:r>
                        <a:rPr lang="pl-PL" sz="3600" b="0" i="1" smtClean="0">
                          <a:solidFill>
                            <a:schemeClr val="tx1"/>
                          </a:solidFill>
                          <a:latin typeface="Cambria Math" panose="02040503050406030204" pitchFamily="18" charset="0"/>
                          <a:cs typeface="Poppins SemiBold" panose="02000000000000000000" pitchFamily="2" charset="0"/>
                        </a:rPr>
                        <m:t>+</m:t>
                      </m:r>
                    </m:oMath>
                  </m:oMathPara>
                </a14:m>
                <a:endParaRPr lang="pl-PL">
                  <a:solidFill>
                    <a:schemeClr val="tx1"/>
                  </a:solidFill>
                </a:endParaRPr>
              </a:p>
            </p:txBody>
          </p:sp>
        </mc:Choice>
        <mc:Fallback xmlns="">
          <p:sp>
            <p:nvSpPr>
              <p:cNvPr id="5" name="pole tekstowe 4">
                <a:extLst>
                  <a:ext uri="{FF2B5EF4-FFF2-40B4-BE49-F238E27FC236}">
                    <a16:creationId xmlns:a16="http://schemas.microsoft.com/office/drawing/2014/main" id="{88268E2C-0E4C-8FD9-84D8-F5B7D564E08C}"/>
                  </a:ext>
                </a:extLst>
              </p:cNvPr>
              <p:cNvSpPr txBox="1">
                <a:spLocks noRot="1" noChangeAspect="1" noMove="1" noResize="1" noEditPoints="1" noAdjustHandles="1" noChangeArrowheads="1" noChangeShapeType="1" noTextEdit="1"/>
              </p:cNvSpPr>
              <p:nvPr/>
            </p:nvSpPr>
            <p:spPr>
              <a:xfrm>
                <a:off x="2243667" y="4236972"/>
                <a:ext cx="12208932" cy="12615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pole tekstowe 6">
                <a:extLst>
                  <a:ext uri="{FF2B5EF4-FFF2-40B4-BE49-F238E27FC236}">
                    <a16:creationId xmlns:a16="http://schemas.microsoft.com/office/drawing/2014/main" id="{5FF236A5-F632-A555-087B-31FA1360E943}"/>
                  </a:ext>
                </a:extLst>
              </p:cNvPr>
              <p:cNvSpPr txBox="1"/>
              <p:nvPr/>
            </p:nvSpPr>
            <p:spPr>
              <a:xfrm>
                <a:off x="2243667" y="6066303"/>
                <a:ext cx="12208932" cy="1261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3600" b="0" i="1" smtClean="0">
                          <a:solidFill>
                            <a:schemeClr val="tx1"/>
                          </a:solidFill>
                          <a:latin typeface="Cambria Math" panose="02040503050406030204" pitchFamily="18" charset="0"/>
                          <a:cs typeface="Poppins SemiBold" panose="02000000000000000000" pitchFamily="2" charset="0"/>
                        </a:rPr>
                        <m:t>𝑓</m:t>
                      </m:r>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1</m:t>
                              </m:r>
                            </m:sub>
                          </m:sSub>
                        </m:e>
                      </m:d>
                      <m:f>
                        <m:fPr>
                          <m:ctrlPr>
                            <a:rPr lang="pl-PL" i="1">
                              <a:solidFill>
                                <a:schemeClr val="tx1"/>
                              </a:solidFill>
                              <a:latin typeface="Cambria Math" panose="02040503050406030204" pitchFamily="18" charset="0"/>
                              <a:cs typeface="Poppins SemiBold" panose="02000000000000000000" pitchFamily="2" charset="0"/>
                            </a:rPr>
                          </m:ctrlPr>
                        </m:fPr>
                        <m:num>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1</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2</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3</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4</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5</m:t>
                                  </m:r>
                                </m:sub>
                              </m:sSub>
                            </m:e>
                          </m:d>
                        </m:num>
                        <m:den>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1</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2</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3</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4</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5</m:t>
                                  </m:r>
                                </m:sub>
                              </m:sSub>
                            </m:e>
                          </m:d>
                        </m:den>
                      </m:f>
                      <m:r>
                        <a:rPr lang="pl-PL" sz="3600" b="0" i="1" smtClean="0">
                          <a:solidFill>
                            <a:schemeClr val="accent1"/>
                          </a:solidFill>
                          <a:latin typeface="Cambria Math" panose="02040503050406030204" pitchFamily="18" charset="0"/>
                          <a:cs typeface="Poppins SemiBold" panose="02000000000000000000" pitchFamily="2" charset="0"/>
                        </a:rPr>
                        <m:t>+</m:t>
                      </m:r>
                    </m:oMath>
                  </m:oMathPara>
                </a14:m>
                <a:endParaRPr lang="pl-PL"/>
              </a:p>
            </p:txBody>
          </p:sp>
        </mc:Choice>
        <mc:Fallback xmlns="">
          <p:sp>
            <p:nvSpPr>
              <p:cNvPr id="7" name="pole tekstowe 6">
                <a:extLst>
                  <a:ext uri="{FF2B5EF4-FFF2-40B4-BE49-F238E27FC236}">
                    <a16:creationId xmlns:a16="http://schemas.microsoft.com/office/drawing/2014/main" id="{5FF236A5-F632-A555-087B-31FA1360E943}"/>
                  </a:ext>
                </a:extLst>
              </p:cNvPr>
              <p:cNvSpPr txBox="1">
                <a:spLocks noRot="1" noChangeAspect="1" noMove="1" noResize="1" noEditPoints="1" noAdjustHandles="1" noChangeArrowheads="1" noChangeShapeType="1" noTextEdit="1"/>
              </p:cNvSpPr>
              <p:nvPr/>
            </p:nvSpPr>
            <p:spPr>
              <a:xfrm>
                <a:off x="2243667" y="6066303"/>
                <a:ext cx="12208932" cy="12615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588AC455-4B73-4FB4-C3A2-137FCE78D173}"/>
                  </a:ext>
                </a:extLst>
              </p:cNvPr>
              <p:cNvSpPr txBox="1"/>
              <p:nvPr/>
            </p:nvSpPr>
            <p:spPr>
              <a:xfrm>
                <a:off x="2243667" y="8217465"/>
                <a:ext cx="1220893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3600" b="0" i="1" smtClean="0">
                          <a:solidFill>
                            <a:schemeClr val="accent1"/>
                          </a:solidFill>
                          <a:latin typeface="Cambria Math" panose="02040503050406030204" pitchFamily="18" charset="0"/>
                          <a:cs typeface="Poppins SemiBold" panose="02000000000000000000" pitchFamily="2" charset="0"/>
                        </a:rPr>
                        <m:t>…</m:t>
                      </m:r>
                    </m:oMath>
                  </m:oMathPara>
                </a14:m>
                <a:endParaRPr lang="pl-PL"/>
              </a:p>
            </p:txBody>
          </p:sp>
        </mc:Choice>
        <mc:Fallback xmlns="">
          <p:sp>
            <p:nvSpPr>
              <p:cNvPr id="8" name="pole tekstowe 7">
                <a:extLst>
                  <a:ext uri="{FF2B5EF4-FFF2-40B4-BE49-F238E27FC236}">
                    <a16:creationId xmlns:a16="http://schemas.microsoft.com/office/drawing/2014/main" id="{588AC455-4B73-4FB4-C3A2-137FCE78D173}"/>
                  </a:ext>
                </a:extLst>
              </p:cNvPr>
              <p:cNvSpPr txBox="1">
                <a:spLocks noRot="1" noChangeAspect="1" noMove="1" noResize="1" noEditPoints="1" noAdjustHandles="1" noChangeArrowheads="1" noChangeShapeType="1" noTextEdit="1"/>
              </p:cNvSpPr>
              <p:nvPr/>
            </p:nvSpPr>
            <p:spPr>
              <a:xfrm>
                <a:off x="2243667" y="8217465"/>
                <a:ext cx="12208932"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D8495F90-282B-0EB6-9AE5-5113E931C8E8}"/>
                  </a:ext>
                </a:extLst>
              </p:cNvPr>
              <p:cNvSpPr txBox="1"/>
              <p:nvPr/>
            </p:nvSpPr>
            <p:spPr>
              <a:xfrm>
                <a:off x="2243667" y="9622303"/>
                <a:ext cx="12208932" cy="1261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3600" b="0" i="1" smtClean="0">
                          <a:solidFill>
                            <a:schemeClr val="tx1"/>
                          </a:solidFill>
                          <a:latin typeface="Cambria Math" panose="02040503050406030204" pitchFamily="18" charset="0"/>
                          <a:cs typeface="Poppins SemiBold" panose="02000000000000000000" pitchFamily="2" charset="0"/>
                        </a:rPr>
                        <m:t>𝑓</m:t>
                      </m:r>
                      <m:d>
                        <m:dPr>
                          <m:ctrlPr>
                            <a:rPr lang="pl-PL" sz="3600" i="1" smtClean="0">
                              <a:solidFill>
                                <a:schemeClr val="tx1"/>
                              </a:solidFill>
                              <a:latin typeface="Cambria Math" panose="02040503050406030204" pitchFamily="18" charset="0"/>
                              <a:cs typeface="Poppins SemiBold" panose="02000000000000000000" pitchFamily="2" charset="0"/>
                            </a:rPr>
                          </m:ctrlPr>
                        </m:dPr>
                        <m:e>
                          <m:sSub>
                            <m:sSubPr>
                              <m:ctrlPr>
                                <a:rPr lang="pl-PL" sz="3600" i="1" smtClean="0">
                                  <a:solidFill>
                                    <a:schemeClr val="tx1"/>
                                  </a:solidFill>
                                  <a:latin typeface="Cambria Math" panose="02040503050406030204" pitchFamily="18" charset="0"/>
                                  <a:cs typeface="Poppins SemiBold" panose="02000000000000000000" pitchFamily="2" charset="0"/>
                                </a:rPr>
                              </m:ctrlPr>
                            </m:sSubPr>
                            <m:e>
                              <m:r>
                                <a:rPr lang="pl-PL" sz="3600" b="0" i="1" smtClean="0">
                                  <a:solidFill>
                                    <a:schemeClr val="tx1"/>
                                  </a:solidFill>
                                  <a:latin typeface="Cambria Math" panose="02040503050406030204" pitchFamily="18" charset="0"/>
                                  <a:cs typeface="Poppins SemiBold" panose="02000000000000000000" pitchFamily="2" charset="0"/>
                                </a:rPr>
                                <m:t>𝑥</m:t>
                              </m:r>
                            </m:e>
                            <m:sub>
                              <m:r>
                                <a:rPr lang="pl-PL" sz="3600" b="0" i="1" smtClean="0">
                                  <a:solidFill>
                                    <a:schemeClr val="tx1"/>
                                  </a:solidFill>
                                  <a:latin typeface="Cambria Math" panose="02040503050406030204" pitchFamily="18" charset="0"/>
                                  <a:cs typeface="Poppins SemiBold" panose="02000000000000000000" pitchFamily="2" charset="0"/>
                                </a:rPr>
                                <m:t>5</m:t>
                              </m:r>
                            </m:sub>
                          </m:sSub>
                        </m:e>
                      </m:d>
                      <m:f>
                        <m:fPr>
                          <m:ctrlPr>
                            <a:rPr lang="pl-PL" i="1">
                              <a:solidFill>
                                <a:schemeClr val="tx1"/>
                              </a:solidFill>
                              <a:latin typeface="Cambria Math" panose="02040503050406030204" pitchFamily="18" charset="0"/>
                              <a:cs typeface="Poppins SemiBold" panose="02000000000000000000" pitchFamily="2" charset="0"/>
                            </a:rPr>
                          </m:ctrlPr>
                        </m:fPr>
                        <m:num>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1</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2</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3</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4</m:t>
                                  </m:r>
                                </m:sub>
                              </m:sSub>
                            </m:e>
                          </m:d>
                          <m:d>
                            <m:dPr>
                              <m:ctrlPr>
                                <a:rPr lang="pl-PL" i="1">
                                  <a:solidFill>
                                    <a:schemeClr val="tx1"/>
                                  </a:solidFill>
                                  <a:latin typeface="Cambria Math" panose="02040503050406030204" pitchFamily="18" charset="0"/>
                                  <a:cs typeface="Poppins SemiBold" panose="02000000000000000000" pitchFamily="2" charset="0"/>
                                </a:rPr>
                              </m:ctrlPr>
                            </m:dPr>
                            <m:e>
                              <m:r>
                                <a:rPr lang="pl-PL" b="0" i="1">
                                  <a:solidFill>
                                    <a:schemeClr val="tx1"/>
                                  </a:solidFill>
                                  <a:latin typeface="Cambria Math" panose="02040503050406030204" pitchFamily="18" charset="0"/>
                                  <a:cs typeface="Poppins SemiBold" panose="02000000000000000000" pitchFamily="2" charset="0"/>
                                </a:rPr>
                                <m:t>𝑥</m:t>
                              </m:r>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5</m:t>
                                  </m:r>
                                </m:sub>
                              </m:sSub>
                            </m:e>
                          </m:d>
                        </m:num>
                        <m:den>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1</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2</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3</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4</m:t>
                                  </m:r>
                                </m:sub>
                              </m:sSub>
                            </m:e>
                          </m:d>
                          <m:d>
                            <m:dPr>
                              <m:ctrlPr>
                                <a:rPr lang="pl-PL" i="1">
                                  <a:solidFill>
                                    <a:schemeClr val="tx1"/>
                                  </a:solidFill>
                                  <a:latin typeface="Cambria Math" panose="02040503050406030204" pitchFamily="18" charset="0"/>
                                  <a:cs typeface="Poppins SemiBold" panose="02000000000000000000" pitchFamily="2" charset="0"/>
                                </a:rPr>
                              </m:ctrlPr>
                            </m:dPr>
                            <m:e>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0</m:t>
                                  </m:r>
                                </m:sub>
                              </m:sSub>
                              <m:r>
                                <a:rPr lang="pl-PL" b="0" i="1">
                                  <a:solidFill>
                                    <a:schemeClr val="tx1"/>
                                  </a:solidFill>
                                  <a:latin typeface="Cambria Math" panose="02040503050406030204" pitchFamily="18" charset="0"/>
                                  <a:cs typeface="Poppins SemiBold" panose="02000000000000000000" pitchFamily="2" charset="0"/>
                                </a:rPr>
                                <m:t>−</m:t>
                              </m:r>
                              <m:sSub>
                                <m:sSubPr>
                                  <m:ctrlPr>
                                    <a:rPr lang="pl-PL" i="1">
                                      <a:solidFill>
                                        <a:schemeClr val="tx1"/>
                                      </a:solidFill>
                                      <a:latin typeface="Cambria Math" panose="02040503050406030204" pitchFamily="18" charset="0"/>
                                      <a:cs typeface="Poppins SemiBold" panose="02000000000000000000" pitchFamily="2" charset="0"/>
                                    </a:rPr>
                                  </m:ctrlPr>
                                </m:sSubPr>
                                <m:e>
                                  <m:r>
                                    <a:rPr lang="pl-PL" b="0" i="1">
                                      <a:solidFill>
                                        <a:schemeClr val="tx1"/>
                                      </a:solidFill>
                                      <a:latin typeface="Cambria Math" panose="02040503050406030204" pitchFamily="18" charset="0"/>
                                      <a:cs typeface="Poppins SemiBold" panose="02000000000000000000" pitchFamily="2" charset="0"/>
                                    </a:rPr>
                                    <m:t>𝑥</m:t>
                                  </m:r>
                                </m:e>
                                <m:sub>
                                  <m:r>
                                    <a:rPr lang="pl-PL" b="0" i="1">
                                      <a:solidFill>
                                        <a:schemeClr val="tx1"/>
                                      </a:solidFill>
                                      <a:latin typeface="Cambria Math" panose="02040503050406030204" pitchFamily="18" charset="0"/>
                                      <a:cs typeface="Poppins SemiBold" panose="02000000000000000000" pitchFamily="2" charset="0"/>
                                    </a:rPr>
                                    <m:t>5</m:t>
                                  </m:r>
                                </m:sub>
                              </m:sSub>
                            </m:e>
                          </m:d>
                        </m:den>
                      </m:f>
                    </m:oMath>
                  </m:oMathPara>
                </a14:m>
                <a:endParaRPr lang="pl-PL"/>
              </a:p>
            </p:txBody>
          </p:sp>
        </mc:Choice>
        <mc:Fallback xmlns="">
          <p:sp>
            <p:nvSpPr>
              <p:cNvPr id="10" name="pole tekstowe 9">
                <a:extLst>
                  <a:ext uri="{FF2B5EF4-FFF2-40B4-BE49-F238E27FC236}">
                    <a16:creationId xmlns:a16="http://schemas.microsoft.com/office/drawing/2014/main" id="{D8495F90-282B-0EB6-9AE5-5113E931C8E8}"/>
                  </a:ext>
                </a:extLst>
              </p:cNvPr>
              <p:cNvSpPr txBox="1">
                <a:spLocks noRot="1" noChangeAspect="1" noMove="1" noResize="1" noEditPoints="1" noAdjustHandles="1" noChangeArrowheads="1" noChangeShapeType="1" noTextEdit="1"/>
              </p:cNvSpPr>
              <p:nvPr/>
            </p:nvSpPr>
            <p:spPr>
              <a:xfrm>
                <a:off x="2243667" y="9622303"/>
                <a:ext cx="12208932" cy="126156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879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In general, the formula for the Lagrange polynomial for n+1 nodes is as follows:</a:t>
            </a:r>
          </a:p>
        </p:txBody>
      </p:sp>
      <p:pic>
        <p:nvPicPr>
          <p:cNvPr id="5" name="Obraz 4">
            <a:extLst>
              <a:ext uri="{FF2B5EF4-FFF2-40B4-BE49-F238E27FC236}">
                <a16:creationId xmlns:a16="http://schemas.microsoft.com/office/drawing/2014/main" id="{523CDCC0-A7F0-FB0C-850C-A2A37B9A5192}"/>
              </a:ext>
            </a:extLst>
          </p:cNvPr>
          <p:cNvPicPr>
            <a:picLocks noChangeAspect="1"/>
          </p:cNvPicPr>
          <p:nvPr/>
        </p:nvPicPr>
        <p:blipFill>
          <a:blip r:embed="rId4"/>
          <a:stretch>
            <a:fillRect/>
          </a:stretch>
        </p:blipFill>
        <p:spPr>
          <a:xfrm>
            <a:off x="9975291" y="5231344"/>
            <a:ext cx="8943330" cy="3010920"/>
          </a:xfrm>
          <a:prstGeom prst="rect">
            <a:avLst/>
          </a:prstGeom>
        </p:spPr>
      </p:pic>
      <p:pic>
        <p:nvPicPr>
          <p:cNvPr id="7" name="Obraz 6">
            <a:extLst>
              <a:ext uri="{FF2B5EF4-FFF2-40B4-BE49-F238E27FC236}">
                <a16:creationId xmlns:a16="http://schemas.microsoft.com/office/drawing/2014/main" id="{1CEE8D00-5045-DAB2-795A-E866617971B1}"/>
              </a:ext>
            </a:extLst>
          </p:cNvPr>
          <p:cNvPicPr>
            <a:picLocks noChangeAspect="1"/>
          </p:cNvPicPr>
          <p:nvPr/>
        </p:nvPicPr>
        <p:blipFill>
          <a:blip r:embed="rId5"/>
          <a:stretch>
            <a:fillRect/>
          </a:stretch>
        </p:blipFill>
        <p:spPr>
          <a:xfrm>
            <a:off x="1150285" y="8654507"/>
            <a:ext cx="22806995" cy="2784577"/>
          </a:xfrm>
          <a:prstGeom prst="rect">
            <a:avLst/>
          </a:prstGeom>
        </p:spPr>
      </p:pic>
    </p:spTree>
    <p:extLst>
      <p:ext uri="{BB962C8B-B14F-4D97-AF65-F5344CB8AC3E}">
        <p14:creationId xmlns:p14="http://schemas.microsoft.com/office/powerpoint/2010/main" val="1064319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for example for a straight line:</a:t>
            </a:r>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4F065673-AA67-064C-C358-55DB890213C2}"/>
                  </a:ext>
                </a:extLst>
              </p:cNvPr>
              <p:cNvSpPr txBox="1"/>
              <p:nvPr/>
            </p:nvSpPr>
            <p:spPr>
              <a:xfrm>
                <a:off x="2827293" y="6396335"/>
                <a:ext cx="19941268" cy="1738105"/>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𝑊</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f>
                        <m:fPr>
                          <m:ctrlPr>
                            <a:rPr lang="pl-PL" sz="6000" b="0" i="1" smtClean="0">
                              <a:solidFill>
                                <a:schemeClr val="accent1"/>
                              </a:solidFill>
                              <a:latin typeface="Cambria Math" panose="02040503050406030204" pitchFamily="18" charset="0"/>
                              <a:cs typeface="Poppins SemiBold" panose="02000000000000000000" pitchFamily="2" charset="0"/>
                            </a:rPr>
                          </m:ctrlPr>
                        </m:fPr>
                        <m:num>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 −</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num>
                        <m:den>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den>
                      </m:f>
                      <m:r>
                        <a:rPr lang="pl-PL" sz="6000" b="0" i="1" smtClean="0">
                          <a:solidFill>
                            <a:schemeClr val="accent1"/>
                          </a:solidFill>
                          <a:latin typeface="Cambria Math" panose="02040503050406030204" pitchFamily="18" charset="0"/>
                          <a:cs typeface="Poppins SemiBold" panose="02000000000000000000" pitchFamily="2" charset="0"/>
                        </a:rPr>
                        <m:t>𝑓</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e>
                      </m:d>
                      <m:r>
                        <a:rPr lang="pl-PL" sz="6000" b="0" i="1" smtClean="0">
                          <a:solidFill>
                            <a:schemeClr val="accent1"/>
                          </a:solidFill>
                          <a:latin typeface="Cambria Math" panose="02040503050406030204" pitchFamily="18" charset="0"/>
                          <a:cs typeface="Poppins SemiBold" panose="02000000000000000000" pitchFamily="2" charset="0"/>
                        </a:rPr>
                        <m:t>+</m:t>
                      </m:r>
                      <m:f>
                        <m:fPr>
                          <m:ctrlPr>
                            <a:rPr lang="pl-PL" sz="6000" b="0" i="1" smtClean="0">
                              <a:solidFill>
                                <a:schemeClr val="accent1"/>
                              </a:solidFill>
                              <a:latin typeface="Cambria Math" panose="02040503050406030204" pitchFamily="18" charset="0"/>
                              <a:cs typeface="Poppins SemiBold" panose="02000000000000000000" pitchFamily="2" charset="0"/>
                            </a:rPr>
                          </m:ctrlPr>
                        </m:fPr>
                        <m:num>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num>
                        <m:den>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den>
                      </m:f>
                      <m:r>
                        <a:rPr lang="pl-PL" sz="6000" b="0" i="1" smtClean="0">
                          <a:solidFill>
                            <a:schemeClr val="accent1"/>
                          </a:solidFill>
                          <a:latin typeface="Cambria Math" panose="02040503050406030204" pitchFamily="18" charset="0"/>
                          <a:cs typeface="Poppins SemiBold" panose="02000000000000000000" pitchFamily="2" charset="0"/>
                        </a:rPr>
                        <m:t>𝑓</m:t>
                      </m:r>
                      <m:r>
                        <a:rPr lang="pl-PL" sz="6000" b="0" i="1" smtClean="0">
                          <a:solidFill>
                            <a:schemeClr val="accent1"/>
                          </a:solidFill>
                          <a:latin typeface="Cambria Math" panose="02040503050406030204" pitchFamily="18" charset="0"/>
                          <a:cs typeface="Poppins SemiBold" panose="02000000000000000000" pitchFamily="2" charset="0"/>
                        </a:rPr>
                        <m:t>(</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r>
                        <a:rPr lang="pl-PL" sz="6000" b="0" i="1" smtClean="0">
                          <a:solidFill>
                            <a:schemeClr val="accent1"/>
                          </a:solidFill>
                          <a:latin typeface="Cambria Math" panose="02040503050406030204" pitchFamily="18" charset="0"/>
                          <a:cs typeface="Poppins SemiBold" panose="02000000000000000000" pitchFamily="2" charset="0"/>
                        </a:rPr>
                        <m:t>)</m:t>
                      </m:r>
                    </m:oMath>
                  </m:oMathPara>
                </a14:m>
                <a:endParaRPr lang="en-US" sz="6000">
                  <a:solidFill>
                    <a:schemeClr val="accent1"/>
                  </a:solidFill>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4F065673-AA67-064C-C358-55DB890213C2}"/>
                  </a:ext>
                </a:extLst>
              </p:cNvPr>
              <p:cNvSpPr txBox="1">
                <a:spLocks noRot="1" noChangeAspect="1" noMove="1" noResize="1" noEditPoints="1" noAdjustHandles="1" noChangeArrowheads="1" noChangeShapeType="1" noTextEdit="1"/>
              </p:cNvSpPr>
              <p:nvPr/>
            </p:nvSpPr>
            <p:spPr>
              <a:xfrm>
                <a:off x="2827293" y="6396335"/>
                <a:ext cx="19941268" cy="17381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323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4279675"/>
                <a:ext cx="19941268" cy="923330"/>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What will this look like for a parabola</a:t>
                </a:r>
                <a:r>
                  <a:rPr lang="pl-PL" sz="6000">
                    <a:solidFill>
                      <a:schemeClr val="accent1"/>
                    </a:solidFill>
                    <a:cs typeface="Poppins SemiBold" panose="02000000000000000000" pitchFamily="2" charset="0"/>
                  </a:rPr>
                  <a:t> (</a:t>
                </a:r>
                <a14:m>
                  <m:oMath xmlns:m="http://schemas.openxmlformats.org/officeDocument/2006/math">
                    <m:r>
                      <a:rPr lang="pl-PL" sz="6000" i="1" dirty="0" smtClean="0">
                        <a:solidFill>
                          <a:schemeClr val="accent1"/>
                        </a:solidFill>
                        <a:latin typeface="Cambria Math" panose="02040503050406030204" pitchFamily="18" charset="0"/>
                        <a:cs typeface="Poppins SemiBold" panose="02000000000000000000" pitchFamily="2" charset="0"/>
                      </a:rPr>
                      <m:t>𝑛</m:t>
                    </m:r>
                    <m:r>
                      <a:rPr lang="pl-PL" sz="6000" b="0" i="1" dirty="0" smtClean="0">
                        <a:solidFill>
                          <a:schemeClr val="accent1"/>
                        </a:solidFill>
                        <a:latin typeface="Cambria Math" panose="02040503050406030204" pitchFamily="18" charset="0"/>
                        <a:cs typeface="Poppins SemiBold" panose="02000000000000000000" pitchFamily="2" charset="0"/>
                      </a:rPr>
                      <m:t>+1</m:t>
                    </m:r>
                    <m:r>
                      <a:rPr lang="pl-PL" sz="6000" i="1" dirty="0" smtClean="0">
                        <a:solidFill>
                          <a:schemeClr val="accent1"/>
                        </a:solidFill>
                        <a:latin typeface="Cambria Math" panose="02040503050406030204" pitchFamily="18" charset="0"/>
                        <a:cs typeface="Poppins SemiBold" panose="02000000000000000000" pitchFamily="2" charset="0"/>
                      </a:rPr>
                      <m:t>=3</m:t>
                    </m:r>
                    <m:r>
                      <a:rPr lang="pl-PL" sz="6000" b="0" i="1" dirty="0" smtClean="0">
                        <a:solidFill>
                          <a:schemeClr val="accent1"/>
                        </a:solidFill>
                        <a:latin typeface="Cambria Math" panose="02040503050406030204" pitchFamily="18" charset="0"/>
                        <a:cs typeface="Poppins SemiBold" panose="02000000000000000000" pitchFamily="2" charset="0"/>
                      </a:rPr>
                      <m:t>)</m:t>
                    </m:r>
                  </m:oMath>
                </a14:m>
                <a:r>
                  <a:rPr lang="en-US" sz="6000">
                    <a:solidFill>
                      <a:schemeClr val="accent1"/>
                    </a:solidFill>
                    <a:cs typeface="Poppins SemiBold" panose="02000000000000000000" pitchFamily="2" charset="0"/>
                  </a:rPr>
                  <a:t>?</a:t>
                </a: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4279675"/>
                <a:ext cx="19941268" cy="923330"/>
              </a:xfrm>
              <a:prstGeom prst="rect">
                <a:avLst/>
              </a:prstGeom>
              <a:blipFill>
                <a:blip r:embed="rId4"/>
                <a:stretch>
                  <a:fillRect l="-2323" t="-25000" b="-48684"/>
                </a:stretch>
              </a:blipFill>
            </p:spPr>
            <p:txBody>
              <a:bodyPr/>
              <a:lstStyle/>
              <a:p>
                <a:r>
                  <a:rPr lang="en-US">
                    <a:noFill/>
                  </a:rPr>
                  <a:t> </a:t>
                </a:r>
              </a:p>
            </p:txBody>
          </p:sp>
        </mc:Fallback>
      </mc:AlternateContent>
      <p:pic>
        <p:nvPicPr>
          <p:cNvPr id="6" name="Obraz 5">
            <a:extLst>
              <a:ext uri="{FF2B5EF4-FFF2-40B4-BE49-F238E27FC236}">
                <a16:creationId xmlns:a16="http://schemas.microsoft.com/office/drawing/2014/main" id="{480C050C-6B35-4EE5-09F0-465562478FFF}"/>
              </a:ext>
            </a:extLst>
          </p:cNvPr>
          <p:cNvPicPr>
            <a:picLocks noChangeAspect="1"/>
          </p:cNvPicPr>
          <p:nvPr/>
        </p:nvPicPr>
        <p:blipFill>
          <a:blip r:embed="rId5"/>
          <a:stretch>
            <a:fillRect/>
          </a:stretch>
        </p:blipFill>
        <p:spPr>
          <a:xfrm>
            <a:off x="323976" y="5653194"/>
            <a:ext cx="23736048" cy="2890200"/>
          </a:xfrm>
          <a:prstGeom prst="rect">
            <a:avLst/>
          </a:prstGeom>
        </p:spPr>
      </p:pic>
    </p:spTree>
    <p:extLst>
      <p:ext uri="{BB962C8B-B14F-4D97-AF65-F5344CB8AC3E}">
        <p14:creationId xmlns:p14="http://schemas.microsoft.com/office/powerpoint/2010/main" val="505714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2" y="4151702"/>
                <a:ext cx="19433617" cy="6647974"/>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So based on a pair of vectors</a:t>
                </a:r>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or data stored in an array or whatever)</a:t>
                </a:r>
                <a:r>
                  <a:rPr lang="pl-PL" sz="5400">
                    <a:solidFill>
                      <a:schemeClr val="accent1"/>
                    </a:solidFill>
                    <a:cs typeface="Poppins SemiBold" panose="02000000000000000000" pitchFamily="2" charset="0"/>
                  </a:rPr>
                  <a:t>	</a:t>
                </a:r>
                <a14:m>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cs typeface="Poppins SemiBold" panose="02000000000000000000" pitchFamily="2" charset="0"/>
                      </a:rPr>
                      <m:t>=</m:t>
                    </m:r>
                    <m:d>
                      <m:dPr>
                        <m:begChr m:val="["/>
                        <m:endChr m:val="]"/>
                        <m:ctrlPr>
                          <a:rPr lang="pl-PL" sz="5400" b="0" i="1" smtClean="0">
                            <a:solidFill>
                              <a:schemeClr val="accent1"/>
                            </a:solidFill>
                            <a:latin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1</m:t>
                            </m:r>
                          </m:sub>
                        </m:sSub>
                        <m:r>
                          <a:rPr lang="pl-PL" sz="5400" b="0" i="1" smtClean="0">
                            <a:solidFill>
                              <a:schemeClr val="accent1"/>
                            </a:solidFill>
                            <a:latin typeface="Cambria Math" panose="02040503050406030204" pitchFamily="18" charset="0"/>
                            <a:cs typeface="Poppins SemiBold" panose="02000000000000000000" pitchFamily="2" charset="0"/>
                          </a:rPr>
                          <m:t>, </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2</m:t>
                            </m:r>
                          </m:sub>
                        </m:sSub>
                        <m:r>
                          <a:rPr lang="pl-PL" sz="5400" b="0" i="1" smtClean="0">
                            <a:solidFill>
                              <a:schemeClr val="accent1"/>
                            </a:solidFill>
                            <a:latin typeface="Cambria Math" panose="02040503050406030204" pitchFamily="18" charset="0"/>
                            <a:cs typeface="Poppins SemiBold" panose="02000000000000000000" pitchFamily="2" charset="0"/>
                          </a:rPr>
                          <m:t>,…, </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 …, </m:t>
                        </m:r>
                        <m:sSub>
                          <m:sSubPr>
                            <m:ctrlPr>
                              <a:rPr lang="pl-PL" sz="5400" b="0" i="1" smtClean="0">
                                <a:solidFill>
                                  <a:schemeClr val="accent1"/>
                                </a:solidFill>
                                <a:latin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cs typeface="Poppins SemiBold" panose="02000000000000000000" pitchFamily="2" charset="0"/>
                              </a:rPr>
                              <m:t>𝑛</m:t>
                            </m:r>
                          </m:sub>
                        </m:sSub>
                      </m:e>
                    </m:d>
                  </m:oMath>
                </a14:m>
                <a:endParaRPr lang="pl-PL" sz="5400" b="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14:m>
                  <m:oMath xmlns:m="http://schemas.openxmlformats.org/officeDocument/2006/math">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d>
                      <m:dPr>
                        <m:begChr m:val="["/>
                        <m:endChr m:val="]"/>
                        <m:ctrlPr>
                          <a:rPr lang="pl-PL" sz="5400" i="1">
                            <a:solidFill>
                              <a:schemeClr val="accent1"/>
                            </a:solidFill>
                            <a:latin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cs typeface="Poppins SemiBold" panose="02000000000000000000" pitchFamily="2" charset="0"/>
                          </a:rPr>
                          <m:t>𝑓</m:t>
                        </m:r>
                        <m:r>
                          <a:rPr lang="pl-PL" sz="5400" b="0" i="1" smtClean="0">
                            <a:solidFill>
                              <a:schemeClr val="accent1"/>
                            </a:solidFill>
                            <a:latin typeface="Cambria Math" panose="02040503050406030204" pitchFamily="18" charset="0"/>
                            <a:cs typeface="Poppins SemiBold" panose="02000000000000000000" pitchFamily="2" charset="0"/>
                          </a:rPr>
                          <m:t>(</m:t>
                        </m:r>
                        <m:sSub>
                          <m:sSubPr>
                            <m:ctrlPr>
                              <a:rPr lang="pl-PL" sz="5400" i="1">
                                <a:solidFill>
                                  <a:schemeClr val="accent1"/>
                                </a:solidFill>
                                <a:latin typeface="Cambria Math" panose="02040503050406030204" pitchFamily="18" charset="0"/>
                                <a:cs typeface="Poppins SemiBold" panose="02000000000000000000" pitchFamily="2" charset="0"/>
                              </a:rPr>
                            </m:ctrlPr>
                          </m:sSubPr>
                          <m:e>
                            <m:r>
                              <a:rPr lang="pl-PL" sz="5400" i="1">
                                <a:solidFill>
                                  <a:schemeClr val="accent1"/>
                                </a:solidFill>
                                <a:latin typeface="Cambria Math" panose="02040503050406030204" pitchFamily="18" charset="0"/>
                                <a:cs typeface="Poppins SemiBold" panose="02000000000000000000" pitchFamily="2" charset="0"/>
                              </a:rPr>
                              <m:t>𝑥</m:t>
                            </m:r>
                          </m:e>
                          <m:sub>
                            <m:r>
                              <a:rPr lang="pl-PL" sz="5400" i="1">
                                <a:solidFill>
                                  <a:schemeClr val="accent1"/>
                                </a:solidFill>
                                <a:latin typeface="Cambria Math" panose="02040503050406030204" pitchFamily="18" charset="0"/>
                                <a:cs typeface="Poppins SemiBold" panose="02000000000000000000" pitchFamily="2" charset="0"/>
                              </a:rPr>
                              <m:t>1</m:t>
                            </m:r>
                          </m:sub>
                        </m:sSub>
                        <m:r>
                          <a:rPr lang="pl-PL" sz="5400" b="0" i="1" smtClean="0">
                            <a:solidFill>
                              <a:schemeClr val="accent1"/>
                            </a:solidFill>
                            <a:latin typeface="Cambria Math" panose="02040503050406030204" pitchFamily="18" charset="0"/>
                            <a:cs typeface="Poppins SemiBold" panose="02000000000000000000" pitchFamily="2" charset="0"/>
                          </a:rPr>
                          <m:t>)</m:t>
                        </m:r>
                        <m:r>
                          <a:rPr lang="pl-PL" sz="5400" i="1">
                            <a:solidFill>
                              <a:schemeClr val="accent1"/>
                            </a:solidFill>
                            <a:latin typeface="Cambria Math" panose="02040503050406030204" pitchFamily="18" charset="0"/>
                            <a:cs typeface="Poppins SemiBold" panose="02000000000000000000" pitchFamily="2" charset="0"/>
                          </a:rPr>
                          <m:t>,</m:t>
                        </m:r>
                        <m:r>
                          <a:rPr lang="pl-PL" sz="5400" i="1">
                            <a:solidFill>
                              <a:schemeClr val="accent1"/>
                            </a:solidFill>
                            <a:latin typeface="Cambria Math" panose="02040503050406030204" pitchFamily="18" charset="0"/>
                            <a:cs typeface="Poppins SemiBold" panose="02000000000000000000" pitchFamily="2" charset="0"/>
                          </a:rPr>
                          <m:t>𝑓</m:t>
                        </m:r>
                        <m:r>
                          <a:rPr lang="pl-PL" sz="5400" i="1">
                            <a:solidFill>
                              <a:schemeClr val="accent1"/>
                            </a:solidFill>
                            <a:latin typeface="Cambria Math" panose="02040503050406030204" pitchFamily="18" charset="0"/>
                            <a:cs typeface="Poppins SemiBold" panose="02000000000000000000" pitchFamily="2" charset="0"/>
                          </a:rPr>
                          <m:t>(</m:t>
                        </m:r>
                        <m:sSub>
                          <m:sSubPr>
                            <m:ctrlPr>
                              <a:rPr lang="pl-PL" sz="5400" i="1">
                                <a:solidFill>
                                  <a:schemeClr val="accent1"/>
                                </a:solidFill>
                                <a:latin typeface="Cambria Math" panose="02040503050406030204" pitchFamily="18" charset="0"/>
                                <a:cs typeface="Poppins SemiBold" panose="02000000000000000000" pitchFamily="2" charset="0"/>
                              </a:rPr>
                            </m:ctrlPr>
                          </m:sSubPr>
                          <m:e>
                            <m:r>
                              <a:rPr lang="pl-PL" sz="5400" i="1">
                                <a:solidFill>
                                  <a:schemeClr val="accent1"/>
                                </a:solidFill>
                                <a:latin typeface="Cambria Math" panose="02040503050406030204" pitchFamily="18" charset="0"/>
                                <a:cs typeface="Poppins SemiBold" panose="02000000000000000000" pitchFamily="2" charset="0"/>
                              </a:rPr>
                              <m:t>𝑥</m:t>
                            </m:r>
                          </m:e>
                          <m:sub>
                            <m:r>
                              <a:rPr lang="pl-PL" sz="5400" i="1">
                                <a:solidFill>
                                  <a:schemeClr val="accent1"/>
                                </a:solidFill>
                                <a:latin typeface="Cambria Math" panose="02040503050406030204" pitchFamily="18" charset="0"/>
                                <a:cs typeface="Poppins SemiBold" panose="02000000000000000000" pitchFamily="2" charset="0"/>
                              </a:rPr>
                              <m:t>2</m:t>
                            </m:r>
                          </m:sub>
                        </m:sSub>
                        <m:r>
                          <a:rPr lang="pl-PL" sz="5400" b="0" i="1" smtClean="0">
                            <a:solidFill>
                              <a:schemeClr val="accent1"/>
                            </a:solidFill>
                            <a:latin typeface="Cambria Math" panose="02040503050406030204" pitchFamily="18" charset="0"/>
                            <a:cs typeface="Poppins SemiBold" panose="02000000000000000000" pitchFamily="2" charset="0"/>
                          </a:rPr>
                          <m:t>)</m:t>
                        </m:r>
                        <m:r>
                          <a:rPr lang="pl-PL" sz="5400" i="1">
                            <a:solidFill>
                              <a:schemeClr val="accent1"/>
                            </a:solidFill>
                            <a:latin typeface="Cambria Math" panose="02040503050406030204" pitchFamily="18" charset="0"/>
                            <a:cs typeface="Poppins SemiBold" panose="02000000000000000000" pitchFamily="2" charset="0"/>
                          </a:rPr>
                          <m:t>,…, </m:t>
                        </m:r>
                        <m:sSub>
                          <m:sSubPr>
                            <m:ctrlPr>
                              <a:rPr lang="pl-PL" sz="5400" i="1">
                                <a:solidFill>
                                  <a:schemeClr val="accent1"/>
                                </a:solidFill>
                                <a:latin typeface="Cambria Math" panose="02040503050406030204" pitchFamily="18" charset="0"/>
                                <a:cs typeface="Poppins SemiBold" panose="02000000000000000000" pitchFamily="2" charset="0"/>
                              </a:rPr>
                            </m:ctrlPr>
                          </m:sSubPr>
                          <m:e>
                            <m:r>
                              <a:rPr lang="pl-PL" sz="5400" i="1">
                                <a:solidFill>
                                  <a:schemeClr val="accent1"/>
                                </a:solidFill>
                                <a:latin typeface="Cambria Math" panose="02040503050406030204" pitchFamily="18" charset="0"/>
                                <a:cs typeface="Poppins SemiBold" panose="02000000000000000000" pitchFamily="2" charset="0"/>
                              </a:rPr>
                              <m:t>𝑓</m:t>
                            </m:r>
                            <m:r>
                              <a:rPr lang="pl-PL" sz="5400" i="1">
                                <a:solidFill>
                                  <a:schemeClr val="accent1"/>
                                </a:solidFill>
                                <a:latin typeface="Cambria Math" panose="02040503050406030204" pitchFamily="18" charset="0"/>
                                <a:cs typeface="Poppins SemiBold" panose="02000000000000000000" pitchFamily="2" charset="0"/>
                              </a:rPr>
                              <m:t>(</m:t>
                            </m:r>
                            <m:r>
                              <a:rPr lang="pl-PL" sz="5400" i="1">
                                <a:solidFill>
                                  <a:schemeClr val="accent1"/>
                                </a:solidFill>
                                <a:latin typeface="Cambria Math" panose="02040503050406030204" pitchFamily="18" charset="0"/>
                                <a:cs typeface="Poppins SemiBold" panose="02000000000000000000" pitchFamily="2" charset="0"/>
                              </a:rPr>
                              <m:t>𝑥</m:t>
                            </m:r>
                          </m:e>
                          <m:sub>
                            <m:r>
                              <a:rPr lang="pl-PL" sz="5400" i="1">
                                <a:solidFill>
                                  <a:schemeClr val="accent1"/>
                                </a:solidFill>
                                <a:latin typeface="Cambria Math" panose="02040503050406030204" pitchFamily="18" charset="0"/>
                                <a:cs typeface="Poppins SemiBold" panose="02000000000000000000" pitchFamily="2" charset="0"/>
                              </a:rPr>
                              <m:t>𝑖</m:t>
                            </m:r>
                          </m:sub>
                        </m:sSub>
                        <m:r>
                          <a:rPr lang="pl-PL" sz="5400" b="0" i="1" smtClean="0">
                            <a:solidFill>
                              <a:schemeClr val="accent1"/>
                            </a:solidFill>
                            <a:latin typeface="Cambria Math" panose="02040503050406030204" pitchFamily="18" charset="0"/>
                            <a:cs typeface="Poppins SemiBold" panose="02000000000000000000" pitchFamily="2" charset="0"/>
                          </a:rPr>
                          <m:t>)</m:t>
                        </m:r>
                        <m:r>
                          <a:rPr lang="pl-PL" sz="5400" i="1">
                            <a:solidFill>
                              <a:schemeClr val="accent1"/>
                            </a:solidFill>
                            <a:latin typeface="Cambria Math" panose="02040503050406030204" pitchFamily="18" charset="0"/>
                            <a:cs typeface="Poppins SemiBold" panose="02000000000000000000" pitchFamily="2" charset="0"/>
                          </a:rPr>
                          <m:t>, …,</m:t>
                        </m:r>
                        <m:r>
                          <a:rPr lang="pl-PL" sz="5400" i="1">
                            <a:solidFill>
                              <a:schemeClr val="accent1"/>
                            </a:solidFill>
                            <a:latin typeface="Cambria Math" panose="02040503050406030204" pitchFamily="18" charset="0"/>
                            <a:cs typeface="Poppins SemiBold" panose="02000000000000000000" pitchFamily="2" charset="0"/>
                          </a:rPr>
                          <m:t>𝑓</m:t>
                        </m:r>
                        <m:r>
                          <a:rPr lang="pl-PL" sz="5400" i="1">
                            <a:solidFill>
                              <a:schemeClr val="accent1"/>
                            </a:solidFill>
                            <a:latin typeface="Cambria Math" panose="02040503050406030204" pitchFamily="18" charset="0"/>
                            <a:cs typeface="Poppins SemiBold" panose="02000000000000000000" pitchFamily="2" charset="0"/>
                          </a:rPr>
                          <m:t>(</m:t>
                        </m:r>
                        <m:sSub>
                          <m:sSubPr>
                            <m:ctrlPr>
                              <a:rPr lang="pl-PL" sz="5400" i="1">
                                <a:solidFill>
                                  <a:schemeClr val="accent1"/>
                                </a:solidFill>
                                <a:latin typeface="Cambria Math" panose="02040503050406030204" pitchFamily="18" charset="0"/>
                                <a:cs typeface="Poppins SemiBold" panose="02000000000000000000" pitchFamily="2" charset="0"/>
                              </a:rPr>
                            </m:ctrlPr>
                          </m:sSubPr>
                          <m:e>
                            <m:r>
                              <a:rPr lang="pl-PL" sz="5400" i="1">
                                <a:solidFill>
                                  <a:schemeClr val="accent1"/>
                                </a:solidFill>
                                <a:latin typeface="Cambria Math" panose="02040503050406030204" pitchFamily="18" charset="0"/>
                                <a:cs typeface="Poppins SemiBold" panose="02000000000000000000" pitchFamily="2" charset="0"/>
                              </a:rPr>
                              <m:t>𝑥</m:t>
                            </m:r>
                          </m:e>
                          <m:sub>
                            <m:r>
                              <a:rPr lang="pl-PL" sz="5400" i="1">
                                <a:solidFill>
                                  <a:schemeClr val="accent1"/>
                                </a:solidFill>
                                <a:latin typeface="Cambria Math" panose="02040503050406030204" pitchFamily="18" charset="0"/>
                                <a:cs typeface="Poppins SemiBold" panose="02000000000000000000" pitchFamily="2" charset="0"/>
                              </a:rPr>
                              <m:t>𝑛</m:t>
                            </m:r>
                          </m:sub>
                        </m:sSub>
                        <m:r>
                          <a:rPr lang="pl-PL" sz="5400" b="0" i="1" smtClean="0">
                            <a:solidFill>
                              <a:schemeClr val="accent1"/>
                            </a:solidFill>
                            <a:latin typeface="Cambria Math" panose="02040503050406030204" pitchFamily="18" charset="0"/>
                            <a:cs typeface="Poppins SemiBold" panose="02000000000000000000" pitchFamily="2" charset="0"/>
                          </a:rPr>
                          <m:t>)</m:t>
                        </m:r>
                      </m:e>
                    </m:d>
                  </m:oMath>
                </a14:m>
                <a:endParaRPr lang="pl-PL" sz="5400">
                  <a:solidFill>
                    <a:schemeClr val="accent1"/>
                  </a:solidFill>
                  <a:cs typeface="Poppins SemiBold" panose="02000000000000000000" pitchFamily="2" charset="0"/>
                </a:endParaRPr>
              </a:p>
              <a:p>
                <a:endParaRPr lang="pl-PL"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Find a function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𝐹</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𝑥</m:t>
                    </m:r>
                    <m:r>
                      <a:rPr lang="en-US" sz="5400" i="1" dirty="0" smtClean="0">
                        <a:solidFill>
                          <a:schemeClr val="accent1"/>
                        </a:solidFill>
                        <a:latin typeface="Cambria Math" panose="02040503050406030204" pitchFamily="18" charset="0"/>
                        <a:cs typeface="Poppins SemiBold" panose="02000000000000000000" pitchFamily="2" charset="0"/>
                      </a:rPr>
                      <m:t>)</m:t>
                    </m:r>
                  </m:oMath>
                </a14:m>
                <a:r>
                  <a:rPr lang="en-US" sz="5400">
                    <a:solidFill>
                      <a:schemeClr val="accent1"/>
                    </a:solidFill>
                    <a:cs typeface="Poppins SemiBold" panose="02000000000000000000" pitchFamily="2" charset="0"/>
                  </a:rPr>
                  <a:t> or </a:t>
                </a:r>
                <a14:m>
                  <m:oMath xmlns:m="http://schemas.openxmlformats.org/officeDocument/2006/math">
                    <m:r>
                      <a:rPr lang="en-US" sz="5400" i="1" dirty="0" smtClean="0">
                        <a:solidFill>
                          <a:schemeClr val="accent1"/>
                        </a:solidFill>
                        <a:latin typeface="Cambria Math" panose="02040503050406030204" pitchFamily="18" charset="0"/>
                        <a:cs typeface="Poppins SemiBold" panose="02000000000000000000" pitchFamily="2" charset="0"/>
                      </a:rPr>
                      <m:t>𝑊</m:t>
                    </m:r>
                    <m:r>
                      <a:rPr lang="en-US" sz="5400" i="1" dirty="0" smtClean="0">
                        <a:solidFill>
                          <a:schemeClr val="accent1"/>
                        </a:solidFill>
                        <a:latin typeface="Cambria Math" panose="02040503050406030204" pitchFamily="18" charset="0"/>
                        <a:cs typeface="Poppins SemiBold" panose="02000000000000000000" pitchFamily="2" charset="0"/>
                      </a:rPr>
                      <m:t>(</m:t>
                    </m:r>
                    <m:r>
                      <a:rPr lang="en-US" sz="5400" i="1" dirty="0" smtClean="0">
                        <a:solidFill>
                          <a:schemeClr val="accent1"/>
                        </a:solidFill>
                        <a:latin typeface="Cambria Math" panose="02040503050406030204" pitchFamily="18" charset="0"/>
                        <a:cs typeface="Poppins SemiBold" panose="02000000000000000000" pitchFamily="2" charset="0"/>
                      </a:rPr>
                      <m:t>𝑥</m:t>
                    </m:r>
                    <m:r>
                      <a:rPr lang="en-US" sz="5400" i="1" dirty="0" smtClean="0">
                        <a:solidFill>
                          <a:schemeClr val="accent1"/>
                        </a:solidFill>
                        <a:latin typeface="Cambria Math" panose="02040503050406030204" pitchFamily="18" charset="0"/>
                        <a:cs typeface="Poppins SemiBold" panose="02000000000000000000" pitchFamily="2" charset="0"/>
                      </a:rPr>
                      <m:t>)</m:t>
                    </m:r>
                  </m:oMath>
                </a14:m>
                <a:r>
                  <a:rPr lang="en-US" sz="5400">
                    <a:solidFill>
                      <a:schemeClr val="accent1"/>
                    </a:solidFill>
                    <a:cs typeface="Poppins SemiBold" panose="02000000000000000000" pitchFamily="2" charset="0"/>
                  </a:rPr>
                  <a:t> that satisfies the conditions:</a:t>
                </a:r>
                <a:endParaRPr lang="pl-PL" sz="540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14:m>
                  <m:oMath xmlns:m="http://schemas.openxmlformats.org/officeDocument/2006/math">
                    <m:r>
                      <a:rPr lang="pl-PL" sz="540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 …, </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𝑊</m:t>
                    </m:r>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oMath>
                </a14:m>
                <a:endParaRPr lang="pl-PL" sz="5400" b="0">
                  <a:solidFill>
                    <a:schemeClr val="accent1"/>
                  </a:solidFill>
                  <a:ea typeface="Cambria Math" panose="02040503050406030204" pitchFamily="18" charset="0"/>
                  <a:cs typeface="Poppins SemiBold" panose="02000000000000000000" pitchFamily="2" charset="0"/>
                </a:endParaRPr>
              </a:p>
              <a:p>
                <a:r>
                  <a:rPr lang="pl-PL" sz="5400">
                    <a:solidFill>
                      <a:schemeClr val="accent1"/>
                    </a:solidFill>
                    <a:cs typeface="Poppins SemiBold" panose="02000000000000000000" pitchFamily="2" charset="0"/>
                  </a:rPr>
                  <a:t>	</a:t>
                </a:r>
                <a14:m>
                  <m:oMath xmlns:m="http://schemas.openxmlformats.org/officeDocument/2006/math">
                    <m:r>
                      <a:rPr lang="pl-PL" sz="54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54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r>
                      <m:rPr>
                        <m:sty m:val="p"/>
                      </m:rPr>
                      <a:rPr lang="pl-PL" sz="54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x</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begChr m:val="["/>
                        <m:endChr m:val="]"/>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m:t>
                            </m:r>
                          </m:sub>
                        </m:s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sub>
                        </m:sSub>
                      </m:e>
                    </m:d>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 !</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𝑊</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a14:m>
                <a:endParaRPr lang="pl-PL" sz="5400">
                  <a:solidFill>
                    <a:schemeClr val="accent1"/>
                  </a:solidFill>
                  <a:cs typeface="Poppins SemiBold" panose="02000000000000000000" pitchFamily="2" charset="0"/>
                </a:endParaRPr>
              </a:p>
              <a:p>
                <a:endParaRPr lang="pl-PL" sz="54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2" y="4151702"/>
                <a:ext cx="19433617" cy="6647974"/>
              </a:xfrm>
              <a:prstGeom prst="rect">
                <a:avLst/>
              </a:prstGeom>
              <a:blipFill>
                <a:blip r:embed="rId3"/>
                <a:stretch>
                  <a:fillRect l="-2164" t="-3208" r="-502"/>
                </a:stretch>
              </a:blipFill>
            </p:spPr>
            <p:txBody>
              <a:bodyPr/>
              <a:lstStyle/>
              <a:p>
                <a:r>
                  <a:rPr lang="en-US">
                    <a:noFill/>
                  </a:rPr>
                  <a:t> </a:t>
                </a:r>
              </a:p>
            </p:txBody>
          </p:sp>
        </mc:Fallback>
      </mc:AlternateContent>
    </p:spTree>
    <p:extLst>
      <p:ext uri="{BB962C8B-B14F-4D97-AF65-F5344CB8AC3E}">
        <p14:creationId xmlns:p14="http://schemas.microsoft.com/office/powerpoint/2010/main" val="2590466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extLst>
                  <p:ext uri="{D42A27DB-BD31-4B8C-83A1-F6EECF244321}">
                    <p14:modId xmlns:p14="http://schemas.microsoft.com/office/powerpoint/2010/main" val="816887298"/>
                  </p:ext>
                </p:extLst>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pPr/>
                          <a14:m>
                            <m:oMathPara xmlns:m="http://schemas.openxmlformats.org/officeDocument/2006/math">
                              <m:oMathParaPr>
                                <m:jc m:val="centerGroup"/>
                              </m:oMathParaPr>
                              <m:oMath xmlns:m="http://schemas.openxmlformats.org/officeDocument/2006/math">
                                <m:sSub>
                                  <m:sSubPr>
                                    <m:ctrlPr>
                                      <a:rPr lang="pl-PL" sz="6600" i="1" dirty="0" smtClean="0">
                                        <a:latin typeface="Cambria Math" panose="02040503050406030204" pitchFamily="18" charset="0"/>
                                      </a:rPr>
                                    </m:ctrlPr>
                                  </m:sSubPr>
                                  <m:e>
                                    <m:r>
                                      <a:rPr lang="pl-PL" sz="6600" i="1" dirty="0" smtClean="0">
                                        <a:latin typeface="Cambria Math" panose="02040503050406030204" pitchFamily="18" charset="0"/>
                                      </a:rPr>
                                      <m:t>𝑋</m:t>
                                    </m:r>
                                  </m:e>
                                  <m:sub>
                                    <m:r>
                                      <a:rPr lang="pl-PL" sz="6600" i="1" dirty="0" smtClean="0">
                                        <a:latin typeface="Cambria Math" panose="02040503050406030204" pitchFamily="18" charset="0"/>
                                      </a:rPr>
                                      <m:t>𝑖</m:t>
                                    </m:r>
                                  </m:sub>
                                </m:sSub>
                              </m:oMath>
                            </m:oMathPara>
                          </a14:m>
                          <a:endParaRPr lang="pl-PL" sz="6600"/>
                        </a:p>
                      </a:txBody>
                      <a:tcPr/>
                    </a:tc>
                    <a:tc>
                      <a:txBody>
                        <a:bodyPr/>
                        <a:lstStyle/>
                        <a:p>
                          <a:pPr/>
                          <a14:m>
                            <m:oMathPara xmlns:m="http://schemas.openxmlformats.org/officeDocument/2006/math">
                              <m:oMathParaPr>
                                <m:jc m:val="centerGroup"/>
                              </m:oMathParaPr>
                              <m:oMath xmlns:m="http://schemas.openxmlformats.org/officeDocument/2006/math">
                                <m:r>
                                  <a:rPr lang="pl-PL" sz="6600" b="1" i="1" smtClean="0">
                                    <a:latin typeface="Cambria Math" panose="02040503050406030204" pitchFamily="18" charset="0"/>
                                  </a:rPr>
                                  <m:t>𝒇</m:t>
                                </m:r>
                                <m:d>
                                  <m:dPr>
                                    <m:ctrlPr>
                                      <a:rPr lang="pl-PL" sz="6600" b="1" i="1" smtClean="0">
                                        <a:latin typeface="Cambria Math" panose="02040503050406030204" pitchFamily="18" charset="0"/>
                                      </a:rPr>
                                    </m:ctrlPr>
                                  </m:dPr>
                                  <m:e>
                                    <m:sSub>
                                      <m:sSubPr>
                                        <m:ctrlPr>
                                          <a:rPr lang="pl-PL" sz="6600" b="1" i="1" smtClean="0">
                                            <a:latin typeface="Cambria Math" panose="02040503050406030204" pitchFamily="18" charset="0"/>
                                          </a:rPr>
                                        </m:ctrlPr>
                                      </m:sSubPr>
                                      <m:e>
                                        <m:r>
                                          <a:rPr lang="pl-PL" sz="6600" b="1" i="1" smtClean="0">
                                            <a:latin typeface="Cambria Math" panose="02040503050406030204" pitchFamily="18" charset="0"/>
                                          </a:rPr>
                                          <m:t>𝒙</m:t>
                                        </m:r>
                                      </m:e>
                                      <m:sub>
                                        <m:r>
                                          <a:rPr lang="pl-PL" sz="6600" b="1" i="1" smtClean="0">
                                            <a:latin typeface="Cambria Math" panose="02040503050406030204" pitchFamily="18" charset="0"/>
                                          </a:rPr>
                                          <m:t>𝒊</m:t>
                                        </m:r>
                                      </m:sub>
                                    </m:sSub>
                                  </m:e>
                                </m:d>
                              </m:oMath>
                            </m:oMathPara>
                          </a14:m>
                          <a:endParaRPr lang="pl-PL" sz="6600"/>
                        </a:p>
                      </a:txBody>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Choice>
        <mc:Fallback xmlns="">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extLst>
                  <p:ext uri="{D42A27DB-BD31-4B8C-83A1-F6EECF244321}">
                    <p14:modId xmlns:p14="http://schemas.microsoft.com/office/powerpoint/2010/main" val="816887298"/>
                  </p:ext>
                </p:extLst>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endParaRPr lang="en-US"/>
                        </a:p>
                      </a:txBody>
                      <a:tcPr>
                        <a:blipFill>
                          <a:blip r:embed="rId4"/>
                          <a:stretch>
                            <a:fillRect l="-243" t="-450" r="-100730" b="-415315"/>
                          </a:stretch>
                        </a:blipFill>
                      </a:tcPr>
                    </a:tc>
                    <a:tc>
                      <a:txBody>
                        <a:bodyPr/>
                        <a:lstStyle/>
                        <a:p>
                          <a:endParaRPr lang="en-US"/>
                        </a:p>
                      </a:txBody>
                      <a:tcPr>
                        <a:blipFill>
                          <a:blip r:embed="rId4"/>
                          <a:stretch>
                            <a:fillRect l="-100488" t="-450" r="-976" b="-415315"/>
                          </a:stretch>
                        </a:blipFill>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Fallback>
      </mc:AlternateContent>
      <p:pic>
        <p:nvPicPr>
          <p:cNvPr id="5" name="Obraz 4">
            <a:extLst>
              <a:ext uri="{FF2B5EF4-FFF2-40B4-BE49-F238E27FC236}">
                <a16:creationId xmlns:a16="http://schemas.microsoft.com/office/drawing/2014/main" id="{B59E6D45-E844-09CE-6CA5-B0805E4A3B06}"/>
              </a:ext>
            </a:extLst>
          </p:cNvPr>
          <p:cNvPicPr>
            <a:picLocks noChangeAspect="1"/>
          </p:cNvPicPr>
          <p:nvPr/>
        </p:nvPicPr>
        <p:blipFill>
          <a:blip r:embed="rId5"/>
          <a:stretch>
            <a:fillRect/>
          </a:stretch>
        </p:blipFill>
        <p:spPr>
          <a:xfrm>
            <a:off x="9495334" y="5850216"/>
            <a:ext cx="12986623" cy="2988984"/>
          </a:xfrm>
          <a:prstGeom prst="rect">
            <a:avLst/>
          </a:prstGeom>
        </p:spPr>
      </p:pic>
    </p:spTree>
    <p:extLst>
      <p:ext uri="{BB962C8B-B14F-4D97-AF65-F5344CB8AC3E}">
        <p14:creationId xmlns:p14="http://schemas.microsoft.com/office/powerpoint/2010/main" val="718442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pPr/>
                          <a14:m>
                            <m:oMathPara xmlns:m="http://schemas.openxmlformats.org/officeDocument/2006/math">
                              <m:oMathParaPr>
                                <m:jc m:val="centerGroup"/>
                              </m:oMathParaPr>
                              <m:oMath xmlns:m="http://schemas.openxmlformats.org/officeDocument/2006/math">
                                <m:sSub>
                                  <m:sSubPr>
                                    <m:ctrlPr>
                                      <a:rPr lang="pl-PL" sz="6600" i="1" dirty="0" smtClean="0">
                                        <a:latin typeface="Cambria Math" panose="02040503050406030204" pitchFamily="18" charset="0"/>
                                      </a:rPr>
                                    </m:ctrlPr>
                                  </m:sSubPr>
                                  <m:e>
                                    <m:r>
                                      <a:rPr lang="pl-PL" sz="6600" i="1" dirty="0" smtClean="0">
                                        <a:latin typeface="Cambria Math" panose="02040503050406030204" pitchFamily="18" charset="0"/>
                                      </a:rPr>
                                      <m:t>𝑋</m:t>
                                    </m:r>
                                  </m:e>
                                  <m:sub>
                                    <m:r>
                                      <a:rPr lang="pl-PL" sz="6600" i="1" dirty="0" smtClean="0">
                                        <a:latin typeface="Cambria Math" panose="02040503050406030204" pitchFamily="18" charset="0"/>
                                      </a:rPr>
                                      <m:t>𝑖</m:t>
                                    </m:r>
                                  </m:sub>
                                </m:sSub>
                              </m:oMath>
                            </m:oMathPara>
                          </a14:m>
                          <a:endParaRPr lang="pl-PL" sz="6600"/>
                        </a:p>
                      </a:txBody>
                      <a:tcPr/>
                    </a:tc>
                    <a:tc>
                      <a:txBody>
                        <a:bodyPr/>
                        <a:lstStyle/>
                        <a:p>
                          <a:pPr/>
                          <a14:m>
                            <m:oMathPara xmlns:m="http://schemas.openxmlformats.org/officeDocument/2006/math">
                              <m:oMathParaPr>
                                <m:jc m:val="centerGroup"/>
                              </m:oMathParaPr>
                              <m:oMath xmlns:m="http://schemas.openxmlformats.org/officeDocument/2006/math">
                                <m:r>
                                  <a:rPr lang="pl-PL" sz="6600" b="1" i="1" smtClean="0">
                                    <a:latin typeface="Cambria Math" panose="02040503050406030204" pitchFamily="18" charset="0"/>
                                  </a:rPr>
                                  <m:t>𝒇</m:t>
                                </m:r>
                                <m:d>
                                  <m:dPr>
                                    <m:ctrlPr>
                                      <a:rPr lang="pl-PL" sz="6600" b="1" i="1" smtClean="0">
                                        <a:latin typeface="Cambria Math" panose="02040503050406030204" pitchFamily="18" charset="0"/>
                                      </a:rPr>
                                    </m:ctrlPr>
                                  </m:dPr>
                                  <m:e>
                                    <m:sSub>
                                      <m:sSubPr>
                                        <m:ctrlPr>
                                          <a:rPr lang="pl-PL" sz="6600" b="1" i="1" smtClean="0">
                                            <a:latin typeface="Cambria Math" panose="02040503050406030204" pitchFamily="18" charset="0"/>
                                          </a:rPr>
                                        </m:ctrlPr>
                                      </m:sSubPr>
                                      <m:e>
                                        <m:r>
                                          <a:rPr lang="pl-PL" sz="6600" b="1" i="1" smtClean="0">
                                            <a:latin typeface="Cambria Math" panose="02040503050406030204" pitchFamily="18" charset="0"/>
                                          </a:rPr>
                                          <m:t>𝒙</m:t>
                                        </m:r>
                                      </m:e>
                                      <m:sub>
                                        <m:r>
                                          <a:rPr lang="pl-PL" sz="6600" b="1" i="1" smtClean="0">
                                            <a:latin typeface="Cambria Math" panose="02040503050406030204" pitchFamily="18" charset="0"/>
                                          </a:rPr>
                                          <m:t>𝒊</m:t>
                                        </m:r>
                                      </m:sub>
                                    </m:sSub>
                                  </m:e>
                                </m:d>
                              </m:oMath>
                            </m:oMathPara>
                          </a14:m>
                          <a:endParaRPr lang="pl-PL" sz="6600"/>
                        </a:p>
                      </a:txBody>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Choice>
        <mc:Fallback xmlns="">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endParaRPr lang="en-US"/>
                        </a:p>
                      </a:txBody>
                      <a:tcPr>
                        <a:blipFill>
                          <a:blip r:embed="rId4"/>
                          <a:stretch>
                            <a:fillRect l="-243" t="-450" r="-100730" b="-415315"/>
                          </a:stretch>
                        </a:blipFill>
                      </a:tcPr>
                    </a:tc>
                    <a:tc>
                      <a:txBody>
                        <a:bodyPr/>
                        <a:lstStyle/>
                        <a:p>
                          <a:endParaRPr lang="en-US"/>
                        </a:p>
                      </a:txBody>
                      <a:tcPr>
                        <a:blipFill>
                          <a:blip r:embed="rId4"/>
                          <a:stretch>
                            <a:fillRect l="-100488" t="-450" r="-976" b="-415315"/>
                          </a:stretch>
                        </a:blipFill>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Fallback>
      </mc:AlternateContent>
      <p:pic>
        <p:nvPicPr>
          <p:cNvPr id="4" name="Obraz 3">
            <a:extLst>
              <a:ext uri="{FF2B5EF4-FFF2-40B4-BE49-F238E27FC236}">
                <a16:creationId xmlns:a16="http://schemas.microsoft.com/office/drawing/2014/main" id="{AC884A0A-2B7A-69CC-EE12-857782E57D70}"/>
              </a:ext>
            </a:extLst>
          </p:cNvPr>
          <p:cNvPicPr>
            <a:picLocks noChangeAspect="1"/>
          </p:cNvPicPr>
          <p:nvPr/>
        </p:nvPicPr>
        <p:blipFill>
          <a:blip r:embed="rId5"/>
          <a:stretch>
            <a:fillRect/>
          </a:stretch>
        </p:blipFill>
        <p:spPr>
          <a:xfrm>
            <a:off x="8183469" y="4232776"/>
            <a:ext cx="15812025" cy="3356744"/>
          </a:xfrm>
          <a:prstGeom prst="rect">
            <a:avLst/>
          </a:prstGeom>
        </p:spPr>
      </p:pic>
    </p:spTree>
    <p:extLst>
      <p:ext uri="{BB962C8B-B14F-4D97-AF65-F5344CB8AC3E}">
        <p14:creationId xmlns:p14="http://schemas.microsoft.com/office/powerpoint/2010/main" val="971967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pPr/>
                          <a14:m>
                            <m:oMathPara xmlns:m="http://schemas.openxmlformats.org/officeDocument/2006/math">
                              <m:oMathParaPr>
                                <m:jc m:val="centerGroup"/>
                              </m:oMathParaPr>
                              <m:oMath xmlns:m="http://schemas.openxmlformats.org/officeDocument/2006/math">
                                <m:sSub>
                                  <m:sSubPr>
                                    <m:ctrlPr>
                                      <a:rPr lang="pl-PL" sz="6600" i="1" dirty="0" smtClean="0">
                                        <a:latin typeface="Cambria Math" panose="02040503050406030204" pitchFamily="18" charset="0"/>
                                      </a:rPr>
                                    </m:ctrlPr>
                                  </m:sSubPr>
                                  <m:e>
                                    <m:r>
                                      <a:rPr lang="pl-PL" sz="6600" i="1" dirty="0" smtClean="0">
                                        <a:latin typeface="Cambria Math" panose="02040503050406030204" pitchFamily="18" charset="0"/>
                                      </a:rPr>
                                      <m:t>𝑋</m:t>
                                    </m:r>
                                  </m:e>
                                  <m:sub>
                                    <m:r>
                                      <a:rPr lang="pl-PL" sz="6600" i="1" dirty="0" smtClean="0">
                                        <a:latin typeface="Cambria Math" panose="02040503050406030204" pitchFamily="18" charset="0"/>
                                      </a:rPr>
                                      <m:t>𝑖</m:t>
                                    </m:r>
                                  </m:sub>
                                </m:sSub>
                              </m:oMath>
                            </m:oMathPara>
                          </a14:m>
                          <a:endParaRPr lang="pl-PL" sz="6600"/>
                        </a:p>
                      </a:txBody>
                      <a:tcPr/>
                    </a:tc>
                    <a:tc>
                      <a:txBody>
                        <a:bodyPr/>
                        <a:lstStyle/>
                        <a:p>
                          <a:pPr/>
                          <a14:m>
                            <m:oMathPara xmlns:m="http://schemas.openxmlformats.org/officeDocument/2006/math">
                              <m:oMathParaPr>
                                <m:jc m:val="centerGroup"/>
                              </m:oMathParaPr>
                              <m:oMath xmlns:m="http://schemas.openxmlformats.org/officeDocument/2006/math">
                                <m:r>
                                  <a:rPr lang="pl-PL" sz="6600" b="1" i="1" smtClean="0">
                                    <a:latin typeface="Cambria Math" panose="02040503050406030204" pitchFamily="18" charset="0"/>
                                  </a:rPr>
                                  <m:t>𝒇</m:t>
                                </m:r>
                                <m:d>
                                  <m:dPr>
                                    <m:ctrlPr>
                                      <a:rPr lang="pl-PL" sz="6600" b="1" i="1" smtClean="0">
                                        <a:latin typeface="Cambria Math" panose="02040503050406030204" pitchFamily="18" charset="0"/>
                                      </a:rPr>
                                    </m:ctrlPr>
                                  </m:dPr>
                                  <m:e>
                                    <m:sSub>
                                      <m:sSubPr>
                                        <m:ctrlPr>
                                          <a:rPr lang="pl-PL" sz="6600" b="1" i="1" smtClean="0">
                                            <a:latin typeface="Cambria Math" panose="02040503050406030204" pitchFamily="18" charset="0"/>
                                          </a:rPr>
                                        </m:ctrlPr>
                                      </m:sSubPr>
                                      <m:e>
                                        <m:r>
                                          <a:rPr lang="pl-PL" sz="6600" b="1" i="1" smtClean="0">
                                            <a:latin typeface="Cambria Math" panose="02040503050406030204" pitchFamily="18" charset="0"/>
                                          </a:rPr>
                                          <m:t>𝒙</m:t>
                                        </m:r>
                                      </m:e>
                                      <m:sub>
                                        <m:r>
                                          <a:rPr lang="pl-PL" sz="6600" b="1" i="1" smtClean="0">
                                            <a:latin typeface="Cambria Math" panose="02040503050406030204" pitchFamily="18" charset="0"/>
                                          </a:rPr>
                                          <m:t>𝒊</m:t>
                                        </m:r>
                                      </m:sub>
                                    </m:sSub>
                                  </m:e>
                                </m:d>
                              </m:oMath>
                            </m:oMathPara>
                          </a14:m>
                          <a:endParaRPr lang="pl-PL" sz="6600"/>
                        </a:p>
                      </a:txBody>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Choice>
        <mc:Fallback xmlns="">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endParaRPr lang="en-US"/>
                        </a:p>
                      </a:txBody>
                      <a:tcPr>
                        <a:blipFill>
                          <a:blip r:embed="rId4"/>
                          <a:stretch>
                            <a:fillRect l="-243" t="-450" r="-100730" b="-415315"/>
                          </a:stretch>
                        </a:blipFill>
                      </a:tcPr>
                    </a:tc>
                    <a:tc>
                      <a:txBody>
                        <a:bodyPr/>
                        <a:lstStyle/>
                        <a:p>
                          <a:endParaRPr lang="en-US"/>
                        </a:p>
                      </a:txBody>
                      <a:tcPr>
                        <a:blipFill>
                          <a:blip r:embed="rId4"/>
                          <a:stretch>
                            <a:fillRect l="-100488" t="-450" r="-976" b="-415315"/>
                          </a:stretch>
                        </a:blipFill>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Fallback>
      </mc:AlternateContent>
      <p:pic>
        <p:nvPicPr>
          <p:cNvPr id="5" name="Obraz 4">
            <a:extLst>
              <a:ext uri="{FF2B5EF4-FFF2-40B4-BE49-F238E27FC236}">
                <a16:creationId xmlns:a16="http://schemas.microsoft.com/office/drawing/2014/main" id="{577F21CA-4AEC-F71F-9BE7-C2C38E418827}"/>
              </a:ext>
            </a:extLst>
          </p:cNvPr>
          <p:cNvPicPr>
            <a:picLocks noChangeAspect="1"/>
          </p:cNvPicPr>
          <p:nvPr/>
        </p:nvPicPr>
        <p:blipFill>
          <a:blip r:embed="rId5"/>
          <a:stretch>
            <a:fillRect/>
          </a:stretch>
        </p:blipFill>
        <p:spPr>
          <a:xfrm>
            <a:off x="8120646" y="3957809"/>
            <a:ext cx="16022082" cy="3817534"/>
          </a:xfrm>
          <a:prstGeom prst="rect">
            <a:avLst/>
          </a:prstGeom>
        </p:spPr>
      </p:pic>
    </p:spTree>
    <p:extLst>
      <p:ext uri="{BB962C8B-B14F-4D97-AF65-F5344CB8AC3E}">
        <p14:creationId xmlns:p14="http://schemas.microsoft.com/office/powerpoint/2010/main" val="3767156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pPr/>
                          <a14:m>
                            <m:oMathPara xmlns:m="http://schemas.openxmlformats.org/officeDocument/2006/math">
                              <m:oMathParaPr>
                                <m:jc m:val="centerGroup"/>
                              </m:oMathParaPr>
                              <m:oMath xmlns:m="http://schemas.openxmlformats.org/officeDocument/2006/math">
                                <m:sSub>
                                  <m:sSubPr>
                                    <m:ctrlPr>
                                      <a:rPr lang="pl-PL" sz="6600" i="1" dirty="0" smtClean="0">
                                        <a:latin typeface="Cambria Math" panose="02040503050406030204" pitchFamily="18" charset="0"/>
                                      </a:rPr>
                                    </m:ctrlPr>
                                  </m:sSubPr>
                                  <m:e>
                                    <m:r>
                                      <a:rPr lang="pl-PL" sz="6600" i="1" dirty="0" smtClean="0">
                                        <a:latin typeface="Cambria Math" panose="02040503050406030204" pitchFamily="18" charset="0"/>
                                      </a:rPr>
                                      <m:t>𝑋</m:t>
                                    </m:r>
                                  </m:e>
                                  <m:sub>
                                    <m:r>
                                      <a:rPr lang="pl-PL" sz="6600" i="1" dirty="0" smtClean="0">
                                        <a:latin typeface="Cambria Math" panose="02040503050406030204" pitchFamily="18" charset="0"/>
                                      </a:rPr>
                                      <m:t>𝑖</m:t>
                                    </m:r>
                                  </m:sub>
                                </m:sSub>
                              </m:oMath>
                            </m:oMathPara>
                          </a14:m>
                          <a:endParaRPr lang="pl-PL" sz="6600"/>
                        </a:p>
                      </a:txBody>
                      <a:tcPr/>
                    </a:tc>
                    <a:tc>
                      <a:txBody>
                        <a:bodyPr/>
                        <a:lstStyle/>
                        <a:p>
                          <a:pPr/>
                          <a14:m>
                            <m:oMathPara xmlns:m="http://schemas.openxmlformats.org/officeDocument/2006/math">
                              <m:oMathParaPr>
                                <m:jc m:val="centerGroup"/>
                              </m:oMathParaPr>
                              <m:oMath xmlns:m="http://schemas.openxmlformats.org/officeDocument/2006/math">
                                <m:r>
                                  <a:rPr lang="pl-PL" sz="6600" b="1" i="1" smtClean="0">
                                    <a:latin typeface="Cambria Math" panose="02040503050406030204" pitchFamily="18" charset="0"/>
                                  </a:rPr>
                                  <m:t>𝒇</m:t>
                                </m:r>
                                <m:d>
                                  <m:dPr>
                                    <m:ctrlPr>
                                      <a:rPr lang="pl-PL" sz="6600" b="1" i="1" smtClean="0">
                                        <a:latin typeface="Cambria Math" panose="02040503050406030204" pitchFamily="18" charset="0"/>
                                      </a:rPr>
                                    </m:ctrlPr>
                                  </m:dPr>
                                  <m:e>
                                    <m:sSub>
                                      <m:sSubPr>
                                        <m:ctrlPr>
                                          <a:rPr lang="pl-PL" sz="6600" b="1" i="1" smtClean="0">
                                            <a:latin typeface="Cambria Math" panose="02040503050406030204" pitchFamily="18" charset="0"/>
                                          </a:rPr>
                                        </m:ctrlPr>
                                      </m:sSubPr>
                                      <m:e>
                                        <m:r>
                                          <a:rPr lang="pl-PL" sz="6600" b="1" i="1" smtClean="0">
                                            <a:latin typeface="Cambria Math" panose="02040503050406030204" pitchFamily="18" charset="0"/>
                                          </a:rPr>
                                          <m:t>𝒙</m:t>
                                        </m:r>
                                      </m:e>
                                      <m:sub>
                                        <m:r>
                                          <a:rPr lang="pl-PL" sz="6600" b="1" i="1" smtClean="0">
                                            <a:latin typeface="Cambria Math" panose="02040503050406030204" pitchFamily="18" charset="0"/>
                                          </a:rPr>
                                          <m:t>𝒊</m:t>
                                        </m:r>
                                      </m:sub>
                                    </m:sSub>
                                  </m:e>
                                </m:d>
                              </m:oMath>
                            </m:oMathPara>
                          </a14:m>
                          <a:endParaRPr lang="pl-PL" sz="6600"/>
                        </a:p>
                      </a:txBody>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Choice>
        <mc:Fallback xmlns="">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endParaRPr lang="en-US"/>
                        </a:p>
                      </a:txBody>
                      <a:tcPr>
                        <a:blipFill>
                          <a:blip r:embed="rId4"/>
                          <a:stretch>
                            <a:fillRect l="-243" t="-450" r="-100730" b="-415315"/>
                          </a:stretch>
                        </a:blipFill>
                      </a:tcPr>
                    </a:tc>
                    <a:tc>
                      <a:txBody>
                        <a:bodyPr/>
                        <a:lstStyle/>
                        <a:p>
                          <a:endParaRPr lang="en-US"/>
                        </a:p>
                      </a:txBody>
                      <a:tcPr>
                        <a:blipFill>
                          <a:blip r:embed="rId4"/>
                          <a:stretch>
                            <a:fillRect l="-100488" t="-450" r="-976" b="-415315"/>
                          </a:stretch>
                        </a:blipFill>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Fallback>
      </mc:AlternateContent>
      <p:pic>
        <p:nvPicPr>
          <p:cNvPr id="4" name="Obraz 3">
            <a:extLst>
              <a:ext uri="{FF2B5EF4-FFF2-40B4-BE49-F238E27FC236}">
                <a16:creationId xmlns:a16="http://schemas.microsoft.com/office/drawing/2014/main" id="{0663687C-B47D-E9E3-6FA2-E2117EFDCBE9}"/>
              </a:ext>
            </a:extLst>
          </p:cNvPr>
          <p:cNvPicPr>
            <a:picLocks noChangeAspect="1"/>
          </p:cNvPicPr>
          <p:nvPr/>
        </p:nvPicPr>
        <p:blipFill>
          <a:blip r:embed="rId5"/>
          <a:stretch>
            <a:fillRect/>
          </a:stretch>
        </p:blipFill>
        <p:spPr>
          <a:xfrm>
            <a:off x="8049336" y="4395893"/>
            <a:ext cx="16334664" cy="3794622"/>
          </a:xfrm>
          <a:prstGeom prst="rect">
            <a:avLst/>
          </a:prstGeom>
        </p:spPr>
      </p:pic>
    </p:spTree>
    <p:extLst>
      <p:ext uri="{BB962C8B-B14F-4D97-AF65-F5344CB8AC3E}">
        <p14:creationId xmlns:p14="http://schemas.microsoft.com/office/powerpoint/2010/main" val="3537527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pPr/>
                          <a14:m>
                            <m:oMathPara xmlns:m="http://schemas.openxmlformats.org/officeDocument/2006/math">
                              <m:oMathParaPr>
                                <m:jc m:val="centerGroup"/>
                              </m:oMathParaPr>
                              <m:oMath xmlns:m="http://schemas.openxmlformats.org/officeDocument/2006/math">
                                <m:sSub>
                                  <m:sSubPr>
                                    <m:ctrlPr>
                                      <a:rPr lang="pl-PL" sz="6600" i="1" dirty="0" smtClean="0">
                                        <a:latin typeface="Cambria Math" panose="02040503050406030204" pitchFamily="18" charset="0"/>
                                      </a:rPr>
                                    </m:ctrlPr>
                                  </m:sSubPr>
                                  <m:e>
                                    <m:r>
                                      <a:rPr lang="pl-PL" sz="6600" i="1" dirty="0" smtClean="0">
                                        <a:latin typeface="Cambria Math" panose="02040503050406030204" pitchFamily="18" charset="0"/>
                                      </a:rPr>
                                      <m:t>𝑋</m:t>
                                    </m:r>
                                  </m:e>
                                  <m:sub>
                                    <m:r>
                                      <a:rPr lang="pl-PL" sz="6600" i="1" dirty="0" smtClean="0">
                                        <a:latin typeface="Cambria Math" panose="02040503050406030204" pitchFamily="18" charset="0"/>
                                      </a:rPr>
                                      <m:t>𝑖</m:t>
                                    </m:r>
                                  </m:sub>
                                </m:sSub>
                              </m:oMath>
                            </m:oMathPara>
                          </a14:m>
                          <a:endParaRPr lang="pl-PL" sz="6600"/>
                        </a:p>
                      </a:txBody>
                      <a:tcPr/>
                    </a:tc>
                    <a:tc>
                      <a:txBody>
                        <a:bodyPr/>
                        <a:lstStyle/>
                        <a:p>
                          <a:pPr/>
                          <a14:m>
                            <m:oMathPara xmlns:m="http://schemas.openxmlformats.org/officeDocument/2006/math">
                              <m:oMathParaPr>
                                <m:jc m:val="centerGroup"/>
                              </m:oMathParaPr>
                              <m:oMath xmlns:m="http://schemas.openxmlformats.org/officeDocument/2006/math">
                                <m:r>
                                  <a:rPr lang="pl-PL" sz="6600" b="1" i="1" smtClean="0">
                                    <a:latin typeface="Cambria Math" panose="02040503050406030204" pitchFamily="18" charset="0"/>
                                  </a:rPr>
                                  <m:t>𝒇</m:t>
                                </m:r>
                                <m:d>
                                  <m:dPr>
                                    <m:ctrlPr>
                                      <a:rPr lang="pl-PL" sz="6600" b="1" i="1" smtClean="0">
                                        <a:latin typeface="Cambria Math" panose="02040503050406030204" pitchFamily="18" charset="0"/>
                                      </a:rPr>
                                    </m:ctrlPr>
                                  </m:dPr>
                                  <m:e>
                                    <m:sSub>
                                      <m:sSubPr>
                                        <m:ctrlPr>
                                          <a:rPr lang="pl-PL" sz="6600" b="1" i="1" smtClean="0">
                                            <a:latin typeface="Cambria Math" panose="02040503050406030204" pitchFamily="18" charset="0"/>
                                          </a:rPr>
                                        </m:ctrlPr>
                                      </m:sSubPr>
                                      <m:e>
                                        <m:r>
                                          <a:rPr lang="pl-PL" sz="6600" b="1" i="1" smtClean="0">
                                            <a:latin typeface="Cambria Math" panose="02040503050406030204" pitchFamily="18" charset="0"/>
                                          </a:rPr>
                                          <m:t>𝒙</m:t>
                                        </m:r>
                                      </m:e>
                                      <m:sub>
                                        <m:r>
                                          <a:rPr lang="pl-PL" sz="6600" b="1" i="1" smtClean="0">
                                            <a:latin typeface="Cambria Math" panose="02040503050406030204" pitchFamily="18" charset="0"/>
                                          </a:rPr>
                                          <m:t>𝒊</m:t>
                                        </m:r>
                                      </m:sub>
                                    </m:sSub>
                                  </m:e>
                                </m:d>
                              </m:oMath>
                            </m:oMathPara>
                          </a14:m>
                          <a:endParaRPr lang="pl-PL" sz="6600"/>
                        </a:p>
                      </a:txBody>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Choice>
        <mc:Fallback xmlns="">
          <p:graphicFrame>
            <p:nvGraphicFramePr>
              <p:cNvPr id="3" name="Tabela 2">
                <a:extLst>
                  <a:ext uri="{FF2B5EF4-FFF2-40B4-BE49-F238E27FC236}">
                    <a16:creationId xmlns:a16="http://schemas.microsoft.com/office/drawing/2014/main" id="{788BB9EA-0458-C2DF-8817-C92840FB5F92}"/>
                  </a:ext>
                </a:extLst>
              </p:cNvPr>
              <p:cNvGraphicFramePr>
                <a:graphicFrameLocks noGrp="1"/>
              </p:cNvGraphicFramePr>
              <p:nvPr/>
            </p:nvGraphicFramePr>
            <p:xfrm>
              <a:off x="2744957" y="4395893"/>
              <a:ext cx="4996964" cy="6758900"/>
            </p:xfrm>
            <a:graphic>
              <a:graphicData uri="http://schemas.openxmlformats.org/drawingml/2006/table">
                <a:tbl>
                  <a:tblPr firstRow="1" bandRow="1">
                    <a:tableStyleId>{5C22544A-7EE6-4342-B048-85BDC9FD1C3A}</a:tableStyleId>
                  </a:tblPr>
                  <a:tblGrid>
                    <a:gridCol w="2498482">
                      <a:extLst>
                        <a:ext uri="{9D8B030D-6E8A-4147-A177-3AD203B41FA5}">
                          <a16:colId xmlns:a16="http://schemas.microsoft.com/office/drawing/2014/main" val="3632141567"/>
                        </a:ext>
                      </a:extLst>
                    </a:gridCol>
                    <a:gridCol w="2498482">
                      <a:extLst>
                        <a:ext uri="{9D8B030D-6E8A-4147-A177-3AD203B41FA5}">
                          <a16:colId xmlns:a16="http://schemas.microsoft.com/office/drawing/2014/main" val="1176680692"/>
                        </a:ext>
                      </a:extLst>
                    </a:gridCol>
                  </a:tblGrid>
                  <a:tr h="1351780">
                    <a:tc>
                      <a:txBody>
                        <a:bodyPr/>
                        <a:lstStyle/>
                        <a:p>
                          <a:endParaRPr lang="en-US"/>
                        </a:p>
                      </a:txBody>
                      <a:tcPr>
                        <a:blipFill>
                          <a:blip r:embed="rId4"/>
                          <a:stretch>
                            <a:fillRect l="-243" t="-450" r="-100730" b="-415315"/>
                          </a:stretch>
                        </a:blipFill>
                      </a:tcPr>
                    </a:tc>
                    <a:tc>
                      <a:txBody>
                        <a:bodyPr/>
                        <a:lstStyle/>
                        <a:p>
                          <a:endParaRPr lang="en-US"/>
                        </a:p>
                      </a:txBody>
                      <a:tcPr>
                        <a:blipFill>
                          <a:blip r:embed="rId4"/>
                          <a:stretch>
                            <a:fillRect l="-100488" t="-450" r="-976" b="-415315"/>
                          </a:stretch>
                        </a:blipFill>
                      </a:tcPr>
                    </a:tc>
                    <a:extLst>
                      <a:ext uri="{0D108BD9-81ED-4DB2-BD59-A6C34878D82A}">
                        <a16:rowId xmlns:a16="http://schemas.microsoft.com/office/drawing/2014/main" val="1077457527"/>
                      </a:ext>
                    </a:extLst>
                  </a:tr>
                  <a:tr h="1351780">
                    <a:tc>
                      <a:txBody>
                        <a:bodyPr/>
                        <a:lstStyle/>
                        <a:p>
                          <a:r>
                            <a:rPr lang="pl-PL" sz="6600"/>
                            <a:t>2</a:t>
                          </a:r>
                        </a:p>
                      </a:txBody>
                      <a:tcPr/>
                    </a:tc>
                    <a:tc>
                      <a:txBody>
                        <a:bodyPr/>
                        <a:lstStyle/>
                        <a:p>
                          <a:r>
                            <a:rPr lang="pl-PL" sz="6600"/>
                            <a:t>-0.750</a:t>
                          </a:r>
                        </a:p>
                      </a:txBody>
                      <a:tcPr/>
                    </a:tc>
                    <a:extLst>
                      <a:ext uri="{0D108BD9-81ED-4DB2-BD59-A6C34878D82A}">
                        <a16:rowId xmlns:a16="http://schemas.microsoft.com/office/drawing/2014/main" val="4227051936"/>
                      </a:ext>
                    </a:extLst>
                  </a:tr>
                  <a:tr h="1351780">
                    <a:tc>
                      <a:txBody>
                        <a:bodyPr/>
                        <a:lstStyle/>
                        <a:p>
                          <a:r>
                            <a:rPr lang="pl-PL" sz="6600"/>
                            <a:t>3</a:t>
                          </a:r>
                        </a:p>
                      </a:txBody>
                      <a:tcPr/>
                    </a:tc>
                    <a:tc>
                      <a:txBody>
                        <a:bodyPr/>
                        <a:lstStyle/>
                        <a:p>
                          <a:r>
                            <a:rPr lang="pl-PL" sz="6600"/>
                            <a:t>8,000</a:t>
                          </a:r>
                        </a:p>
                      </a:txBody>
                      <a:tcPr/>
                    </a:tc>
                    <a:extLst>
                      <a:ext uri="{0D108BD9-81ED-4DB2-BD59-A6C34878D82A}">
                        <a16:rowId xmlns:a16="http://schemas.microsoft.com/office/drawing/2014/main" val="571858646"/>
                      </a:ext>
                    </a:extLst>
                  </a:tr>
                  <a:tr h="1351780">
                    <a:tc>
                      <a:txBody>
                        <a:bodyPr/>
                        <a:lstStyle/>
                        <a:p>
                          <a:r>
                            <a:rPr lang="pl-PL" sz="6600"/>
                            <a:t>4</a:t>
                          </a:r>
                        </a:p>
                      </a:txBody>
                      <a:tcPr/>
                    </a:tc>
                    <a:tc>
                      <a:txBody>
                        <a:bodyPr/>
                        <a:lstStyle/>
                        <a:p>
                          <a:r>
                            <a:rPr lang="pl-PL" sz="6600"/>
                            <a:t>1,875</a:t>
                          </a:r>
                        </a:p>
                      </a:txBody>
                      <a:tcPr/>
                    </a:tc>
                    <a:extLst>
                      <a:ext uri="{0D108BD9-81ED-4DB2-BD59-A6C34878D82A}">
                        <a16:rowId xmlns:a16="http://schemas.microsoft.com/office/drawing/2014/main" val="947213173"/>
                      </a:ext>
                    </a:extLst>
                  </a:tr>
                  <a:tr h="1351780">
                    <a:tc>
                      <a:txBody>
                        <a:bodyPr/>
                        <a:lstStyle/>
                        <a:p>
                          <a:r>
                            <a:rPr lang="pl-PL" sz="6600"/>
                            <a:t>6</a:t>
                          </a:r>
                        </a:p>
                      </a:txBody>
                      <a:tcPr/>
                    </a:tc>
                    <a:tc>
                      <a:txBody>
                        <a:bodyPr/>
                        <a:lstStyle/>
                        <a:p>
                          <a:r>
                            <a:rPr lang="pl-PL" sz="6600"/>
                            <a:t>1,250</a:t>
                          </a:r>
                        </a:p>
                      </a:txBody>
                      <a:tcPr/>
                    </a:tc>
                    <a:extLst>
                      <a:ext uri="{0D108BD9-81ED-4DB2-BD59-A6C34878D82A}">
                        <a16:rowId xmlns:a16="http://schemas.microsoft.com/office/drawing/2014/main" val="2768478731"/>
                      </a:ext>
                    </a:extLst>
                  </a:tr>
                </a:tbl>
              </a:graphicData>
            </a:graphic>
          </p:graphicFrame>
        </mc:Fallback>
      </mc:AlternateContent>
      <p:pic>
        <p:nvPicPr>
          <p:cNvPr id="5" name="Obraz 4">
            <a:extLst>
              <a:ext uri="{FF2B5EF4-FFF2-40B4-BE49-F238E27FC236}">
                <a16:creationId xmlns:a16="http://schemas.microsoft.com/office/drawing/2014/main" id="{23E4B634-DD8E-7987-8F79-0AD1498F2EE7}"/>
              </a:ext>
            </a:extLst>
          </p:cNvPr>
          <p:cNvPicPr>
            <a:picLocks noChangeAspect="1"/>
          </p:cNvPicPr>
          <p:nvPr/>
        </p:nvPicPr>
        <p:blipFill>
          <a:blip r:embed="rId5"/>
          <a:stretch>
            <a:fillRect/>
          </a:stretch>
        </p:blipFill>
        <p:spPr>
          <a:xfrm>
            <a:off x="8046716" y="4395893"/>
            <a:ext cx="16337284" cy="3338360"/>
          </a:xfrm>
          <a:prstGeom prst="rect">
            <a:avLst/>
          </a:prstGeom>
        </p:spPr>
      </p:pic>
      <p:sp>
        <p:nvSpPr>
          <p:cNvPr id="6" name="Prostokąt 5">
            <a:extLst>
              <a:ext uri="{FF2B5EF4-FFF2-40B4-BE49-F238E27FC236}">
                <a16:creationId xmlns:a16="http://schemas.microsoft.com/office/drawing/2014/main" id="{47F2EBCF-878E-98E7-D243-613E903E7FFE}"/>
              </a:ext>
            </a:extLst>
          </p:cNvPr>
          <p:cNvSpPr/>
          <p:nvPr/>
        </p:nvSpPr>
        <p:spPr>
          <a:xfrm>
            <a:off x="16946880" y="5730240"/>
            <a:ext cx="1066800" cy="853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63605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731993"/>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By summing the </a:t>
            </a:r>
            <a:r>
              <a:rPr lang="pl-PL" sz="6000" err="1">
                <a:solidFill>
                  <a:schemeClr val="accent1"/>
                </a:solidFill>
                <a:cs typeface="Poppins SemiBold" panose="02000000000000000000" pitchFamily="2" charset="0"/>
              </a:rPr>
              <a:t>bases</a:t>
            </a:r>
            <a:r>
              <a:rPr lang="en-US" sz="6000">
                <a:solidFill>
                  <a:schemeClr val="accent1"/>
                </a:solidFill>
                <a:cs typeface="Poppins SemiBold" panose="02000000000000000000" pitchFamily="2" charset="0"/>
              </a:rPr>
              <a:t> polynomials multiplied by the values in the nodes, we obtain our solution:</a:t>
            </a:r>
          </a:p>
        </p:txBody>
      </p:sp>
      <p:pic>
        <p:nvPicPr>
          <p:cNvPr id="4" name="Obraz 3">
            <a:extLst>
              <a:ext uri="{FF2B5EF4-FFF2-40B4-BE49-F238E27FC236}">
                <a16:creationId xmlns:a16="http://schemas.microsoft.com/office/drawing/2014/main" id="{E74D5A49-65D1-4B3B-2DD6-2AE14D469B0C}"/>
              </a:ext>
            </a:extLst>
          </p:cNvPr>
          <p:cNvPicPr>
            <a:picLocks noChangeAspect="1"/>
          </p:cNvPicPr>
          <p:nvPr/>
        </p:nvPicPr>
        <p:blipFill>
          <a:blip r:embed="rId4"/>
          <a:stretch>
            <a:fillRect/>
          </a:stretch>
        </p:blipFill>
        <p:spPr>
          <a:xfrm>
            <a:off x="3621344" y="5578652"/>
            <a:ext cx="17575027" cy="6339028"/>
          </a:xfrm>
          <a:prstGeom prst="rect">
            <a:avLst/>
          </a:prstGeom>
        </p:spPr>
      </p:pic>
    </p:spTree>
    <p:extLst>
      <p:ext uri="{BB962C8B-B14F-4D97-AF65-F5344CB8AC3E}">
        <p14:creationId xmlns:p14="http://schemas.microsoft.com/office/powerpoint/2010/main" val="2137081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731993"/>
                <a:ext cx="19941268" cy="3156185"/>
              </a:xfrm>
              <a:prstGeom prst="rect">
                <a:avLst/>
              </a:prstGeom>
              <a:noFill/>
            </p:spPr>
            <p:txBody>
              <a:bodyPr wrap="square" lIns="0" tIns="0" rIns="0" bIns="0" rtlCol="0">
                <a:spAutoFit/>
              </a:bodyPr>
              <a:lstStyle/>
              <a:p>
                <a:pPr algn="just"/>
                <a:r>
                  <a:rPr lang="pl-PL" sz="6000">
                    <a:solidFill>
                      <a:schemeClr val="accent1"/>
                    </a:solidFill>
                    <a:cs typeface="Poppins SemiBold" panose="02000000000000000000" pitchFamily="2" charset="0"/>
                  </a:rPr>
                  <a:t>Lets </a:t>
                </a:r>
                <a:r>
                  <a:rPr lang="pl-PL" sz="6000" err="1">
                    <a:solidFill>
                      <a:schemeClr val="accent1"/>
                    </a:solidFill>
                    <a:cs typeface="Poppins SemiBold" panose="02000000000000000000" pitchFamily="2" charset="0"/>
                  </a:rPr>
                  <a:t>try</a:t>
                </a:r>
                <a:r>
                  <a:rPr lang="pl-PL" sz="6000">
                    <a:solidFill>
                      <a:schemeClr val="accent1"/>
                    </a:solidFill>
                    <a:cs typeface="Poppins SemiBold" panose="02000000000000000000" pitchFamily="2" charset="0"/>
                  </a:rPr>
                  <a:t> </a:t>
                </a:r>
                <a:r>
                  <a:rPr lang="pl-PL" sz="6000" err="1">
                    <a:solidFill>
                      <a:schemeClr val="accent1"/>
                    </a:solidFill>
                    <a:cs typeface="Poppins SemiBold" panose="02000000000000000000" pitchFamily="2" charset="0"/>
                  </a:rPr>
                  <a:t>another</a:t>
                </a:r>
                <a:r>
                  <a:rPr lang="pl-PL" sz="6000">
                    <a:solidFill>
                      <a:schemeClr val="accent1"/>
                    </a:solidFill>
                    <a:cs typeface="Poppins SemiBold" panose="02000000000000000000" pitchFamily="2" charset="0"/>
                  </a:rPr>
                  <a:t> </a:t>
                </a:r>
                <a:r>
                  <a:rPr lang="pl-PL" sz="6000" err="1">
                    <a:solidFill>
                      <a:schemeClr val="accent1"/>
                    </a:solidFill>
                    <a:cs typeface="Poppins SemiBold" panose="02000000000000000000" pitchFamily="2" charset="0"/>
                  </a:rPr>
                  <a:t>example</a:t>
                </a:r>
                <a:r>
                  <a:rPr lang="pl-PL" sz="6000">
                    <a:solidFill>
                      <a:schemeClr val="accent1"/>
                    </a:solidFill>
                    <a:cs typeface="Poppins SemiBold" panose="02000000000000000000" pitchFamily="2" charset="0"/>
                  </a:rPr>
                  <a:t> </a:t>
                </a:r>
                <a:r>
                  <a:rPr lang="pl-PL" sz="6000" err="1">
                    <a:solidFill>
                      <a:schemeClr val="accent1"/>
                    </a:solidFill>
                    <a:cs typeface="Poppins SemiBold" panose="02000000000000000000" pitchFamily="2" charset="0"/>
                  </a:rPr>
                  <a:t>at</a:t>
                </a:r>
                <a:r>
                  <a:rPr lang="pl-PL" sz="6000">
                    <a:solidFill>
                      <a:schemeClr val="accent1"/>
                    </a:solidFill>
                    <a:cs typeface="Poppins SemiBold" panose="02000000000000000000" pitchFamily="2" charset="0"/>
                  </a:rPr>
                  <a:t> </a:t>
                </a:r>
                <a:r>
                  <a:rPr lang="pl-PL" sz="6000" err="1">
                    <a:solidFill>
                      <a:schemeClr val="accent1"/>
                    </a:solidFill>
                    <a:cs typeface="Poppins SemiBold" panose="02000000000000000000" pitchFamily="2" charset="0"/>
                  </a:rPr>
                  <a:t>home</a:t>
                </a:r>
                <a:r>
                  <a:rPr lang="pl-PL" sz="6000">
                    <a:solidFill>
                      <a:schemeClr val="accent1"/>
                    </a:solidFill>
                    <a:cs typeface="Poppins SemiBold" panose="02000000000000000000" pitchFamily="2" charset="0"/>
                  </a:rPr>
                  <a:t>:</a:t>
                </a:r>
              </a:p>
              <a:p>
                <a:pPr algn="just"/>
                <a:r>
                  <a:rPr lang="en-US" sz="6000">
                    <a:solidFill>
                      <a:schemeClr val="accent1"/>
                    </a:solidFill>
                    <a:cs typeface="Poppins SemiBold" panose="02000000000000000000" pitchFamily="2" charset="0"/>
                  </a:rPr>
                  <a:t>Find the interpolation polynomial for the function </a:t>
                </a:r>
                <a:endParaRPr lang="pl-PL" sz="6000">
                  <a:solidFill>
                    <a:schemeClr val="accent1"/>
                  </a:solidFill>
                  <a:cs typeface="Poppins SemiBold" panose="02000000000000000000" pitchFamily="2" charset="0"/>
                </a:endParaRPr>
              </a:p>
              <a:p>
                <a:pPr algn="just"/>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𝑓</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𝑥</m:t>
                    </m:r>
                    <m:r>
                      <a:rPr lang="en-US" sz="6000" i="1" dirty="0" smtClean="0">
                        <a:solidFill>
                          <a:schemeClr val="accent1"/>
                        </a:solidFill>
                        <a:latin typeface="Cambria Math" panose="02040503050406030204" pitchFamily="18" charset="0"/>
                        <a:cs typeface="Poppins SemiBold" panose="02000000000000000000" pitchFamily="2" charset="0"/>
                      </a:rPr>
                      <m:t>)=</m:t>
                    </m:r>
                    <m:r>
                      <m:rPr>
                        <m:sty m:val="p"/>
                      </m:rPr>
                      <a:rPr lang="en-US" sz="6000" i="1" dirty="0" smtClean="0">
                        <a:solidFill>
                          <a:schemeClr val="accent1"/>
                        </a:solidFill>
                        <a:latin typeface="Cambria Math" panose="02040503050406030204" pitchFamily="18" charset="0"/>
                        <a:cs typeface="Poppins SemiBold" panose="02000000000000000000" pitchFamily="2" charset="0"/>
                      </a:rPr>
                      <m:t>sin</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𝜋</m:t>
                    </m:r>
                    <m:r>
                      <a:rPr lang="en-US" sz="6000" i="1" dirty="0" smtClean="0">
                        <a:solidFill>
                          <a:schemeClr val="accent1"/>
                        </a:solidFill>
                        <a:latin typeface="Cambria Math" panose="02040503050406030204" pitchFamily="18" charset="0"/>
                        <a:cs typeface="Poppins SemiBold" panose="02000000000000000000" pitchFamily="2" charset="0"/>
                      </a:rPr>
                      <m:t> </m:t>
                    </m:r>
                    <m:r>
                      <a:rPr lang="en-US" sz="6000" i="1" dirty="0" smtClean="0">
                        <a:solidFill>
                          <a:schemeClr val="accent1"/>
                        </a:solidFill>
                        <a:latin typeface="Cambria Math" panose="02040503050406030204" pitchFamily="18" charset="0"/>
                        <a:cs typeface="Poppins SemiBold" panose="02000000000000000000" pitchFamily="2" charset="0"/>
                      </a:rPr>
                      <m:t>𝑥</m:t>
                    </m:r>
                    <m:r>
                      <a:rPr lang="en-US" sz="6000" i="1" dirty="0" smtClean="0">
                        <a:solidFill>
                          <a:schemeClr val="accent1"/>
                        </a:solidFill>
                        <a:latin typeface="Cambria Math" panose="02040503050406030204" pitchFamily="18" charset="0"/>
                        <a:cs typeface="Poppins SemiBold" panose="02000000000000000000" pitchFamily="2" charset="0"/>
                      </a:rPr>
                      <m:t>) </m:t>
                    </m:r>
                  </m:oMath>
                </a14:m>
                <a:r>
                  <a:rPr lang="en-US" sz="6000">
                    <a:solidFill>
                      <a:schemeClr val="accent1"/>
                    </a:solidFill>
                    <a:cs typeface="Poppins SemiBold" panose="02000000000000000000" pitchFamily="2" charset="0"/>
                  </a:rPr>
                  <a:t>taking nodes: </a:t>
                </a:r>
                <a14:m>
                  <m:oMath xmlns:m="http://schemas.openxmlformats.org/officeDocument/2006/math">
                    <m:sSub>
                      <m:sSubPr>
                        <m:ctrlPr>
                          <a:rPr lang="en-US" sz="6000" i="1" dirty="0" smtClean="0">
                            <a:solidFill>
                              <a:schemeClr val="accent1"/>
                            </a:solidFill>
                            <a:latin typeface="Cambria Math" panose="02040503050406030204" pitchFamily="18" charset="0"/>
                            <a:cs typeface="Poppins SemiBold" panose="02000000000000000000" pitchFamily="2" charset="0"/>
                          </a:rPr>
                        </m:ctrlPr>
                      </m:sSubPr>
                      <m:e>
                        <m:r>
                          <a:rPr lang="en-US" sz="6000" i="1" dirty="0" smtClean="0">
                            <a:solidFill>
                              <a:schemeClr val="accent1"/>
                            </a:solidFill>
                            <a:latin typeface="Cambria Math" panose="02040503050406030204" pitchFamily="18" charset="0"/>
                            <a:cs typeface="Poppins SemiBold" panose="02000000000000000000" pitchFamily="2" charset="0"/>
                          </a:rPr>
                          <m:t>𝑥</m:t>
                        </m:r>
                      </m:e>
                      <m:sub>
                        <m:r>
                          <a:rPr lang="en-US" sz="6000" i="1" dirty="0" smtClean="0">
                            <a:solidFill>
                              <a:schemeClr val="accent1"/>
                            </a:solidFill>
                            <a:latin typeface="Cambria Math" panose="02040503050406030204" pitchFamily="18" charset="0"/>
                            <a:cs typeface="Poppins SemiBold" panose="02000000000000000000" pitchFamily="2" charset="0"/>
                          </a:rPr>
                          <m:t>0</m:t>
                        </m:r>
                      </m:sub>
                    </m:sSub>
                    <m:r>
                      <a:rPr lang="en-US" sz="6000" i="1" dirty="0" smtClean="0">
                        <a:solidFill>
                          <a:schemeClr val="accent1"/>
                        </a:solidFill>
                        <a:latin typeface="Cambria Math" panose="02040503050406030204" pitchFamily="18" charset="0"/>
                        <a:cs typeface="Poppins SemiBold" panose="02000000000000000000" pitchFamily="2" charset="0"/>
                      </a:rPr>
                      <m:t>=0 </m:t>
                    </m:r>
                    <m:sSub>
                      <m:sSubPr>
                        <m:ctrlPr>
                          <a:rPr lang="en-US" sz="6000" i="1" dirty="0" smtClean="0">
                            <a:solidFill>
                              <a:schemeClr val="accent1"/>
                            </a:solidFill>
                            <a:latin typeface="Cambria Math" panose="02040503050406030204" pitchFamily="18" charset="0"/>
                            <a:cs typeface="Poppins SemiBold" panose="02000000000000000000" pitchFamily="2" charset="0"/>
                          </a:rPr>
                        </m:ctrlPr>
                      </m:sSubPr>
                      <m:e>
                        <m:r>
                          <a:rPr lang="en-US" sz="6000" i="1" dirty="0" smtClean="0">
                            <a:solidFill>
                              <a:schemeClr val="accent1"/>
                            </a:solidFill>
                            <a:latin typeface="Cambria Math" panose="02040503050406030204" pitchFamily="18" charset="0"/>
                            <a:cs typeface="Poppins SemiBold" panose="02000000000000000000" pitchFamily="2" charset="0"/>
                          </a:rPr>
                          <m:t>𝑥</m:t>
                        </m:r>
                      </m:e>
                      <m:sub>
                        <m:r>
                          <a:rPr lang="en-US" sz="6000" i="1" dirty="0" smtClean="0">
                            <a:solidFill>
                              <a:schemeClr val="accent1"/>
                            </a:solidFill>
                            <a:latin typeface="Cambria Math" panose="02040503050406030204" pitchFamily="18" charset="0"/>
                            <a:cs typeface="Poppins SemiBold" panose="02000000000000000000" pitchFamily="2" charset="0"/>
                          </a:rPr>
                          <m:t>1</m:t>
                        </m:r>
                      </m:sub>
                    </m:sSub>
                    <m:r>
                      <a:rPr lang="en-US" sz="6000" i="1" dirty="0" smtClean="0">
                        <a:solidFill>
                          <a:schemeClr val="accent1"/>
                        </a:solidFill>
                        <a:latin typeface="Cambria Math" panose="02040503050406030204" pitchFamily="18" charset="0"/>
                        <a:cs typeface="Poppins SemiBold" panose="02000000000000000000" pitchFamily="2" charset="0"/>
                      </a:rPr>
                      <m:t>=</m:t>
                    </m:r>
                    <m:f>
                      <m:fPr>
                        <m:ctrlPr>
                          <a:rPr lang="en-US" sz="6000" i="1" dirty="0" smtClean="0">
                            <a:solidFill>
                              <a:schemeClr val="accent1"/>
                            </a:solidFill>
                            <a:latin typeface="Cambria Math" panose="02040503050406030204" pitchFamily="18" charset="0"/>
                            <a:cs typeface="Poppins SemiBold" panose="02000000000000000000" pitchFamily="2" charset="0"/>
                          </a:rPr>
                        </m:ctrlPr>
                      </m:fPr>
                      <m:num>
                        <m:r>
                          <a:rPr lang="en-US" sz="6000" i="1" dirty="0" smtClean="0">
                            <a:solidFill>
                              <a:schemeClr val="accent1"/>
                            </a:solidFill>
                            <a:latin typeface="Cambria Math" panose="02040503050406030204" pitchFamily="18" charset="0"/>
                            <a:cs typeface="Poppins SemiBold" panose="02000000000000000000" pitchFamily="2" charset="0"/>
                          </a:rPr>
                          <m:t>1</m:t>
                        </m:r>
                      </m:num>
                      <m:den>
                        <m:r>
                          <a:rPr lang="en-US" sz="6000" i="1" dirty="0" smtClean="0">
                            <a:solidFill>
                              <a:schemeClr val="accent1"/>
                            </a:solidFill>
                            <a:latin typeface="Cambria Math" panose="02040503050406030204" pitchFamily="18" charset="0"/>
                            <a:cs typeface="Poppins SemiBold" panose="02000000000000000000" pitchFamily="2" charset="0"/>
                          </a:rPr>
                          <m:t>6</m:t>
                        </m:r>
                      </m:den>
                    </m:f>
                    <m:r>
                      <a:rPr lang="en-US" sz="6000" i="1" dirty="0" smtClean="0">
                        <a:solidFill>
                          <a:schemeClr val="accent1"/>
                        </a:solidFill>
                        <a:latin typeface="Cambria Math" panose="02040503050406030204" pitchFamily="18" charset="0"/>
                        <a:cs typeface="Poppins SemiBold" panose="02000000000000000000" pitchFamily="2" charset="0"/>
                      </a:rPr>
                      <m:t> </m:t>
                    </m:r>
                    <m:sSub>
                      <m:sSubPr>
                        <m:ctrlPr>
                          <a:rPr lang="en-US" sz="6000" i="1" dirty="0" smtClean="0">
                            <a:solidFill>
                              <a:schemeClr val="accent1"/>
                            </a:solidFill>
                            <a:latin typeface="Cambria Math" panose="02040503050406030204" pitchFamily="18" charset="0"/>
                            <a:cs typeface="Poppins SemiBold" panose="02000000000000000000" pitchFamily="2" charset="0"/>
                          </a:rPr>
                        </m:ctrlPr>
                      </m:sSubPr>
                      <m:e>
                        <m:r>
                          <a:rPr lang="en-US" sz="6000" i="1" dirty="0" smtClean="0">
                            <a:solidFill>
                              <a:schemeClr val="accent1"/>
                            </a:solidFill>
                            <a:latin typeface="Cambria Math" panose="02040503050406030204" pitchFamily="18" charset="0"/>
                            <a:cs typeface="Poppins SemiBold" panose="02000000000000000000" pitchFamily="2" charset="0"/>
                          </a:rPr>
                          <m:t>𝑥</m:t>
                        </m:r>
                      </m:e>
                      <m:sub>
                        <m:r>
                          <a:rPr lang="en-US" sz="6000" i="1" dirty="0" smtClean="0">
                            <a:solidFill>
                              <a:schemeClr val="accent1"/>
                            </a:solidFill>
                            <a:latin typeface="Cambria Math" panose="02040503050406030204" pitchFamily="18" charset="0"/>
                            <a:cs typeface="Poppins SemiBold" panose="02000000000000000000" pitchFamily="2" charset="0"/>
                          </a:rPr>
                          <m:t>2</m:t>
                        </m:r>
                      </m:sub>
                    </m:sSub>
                    <m:r>
                      <a:rPr lang="en-US" sz="6000" i="1" dirty="0" smtClean="0">
                        <a:solidFill>
                          <a:schemeClr val="accent1"/>
                        </a:solidFill>
                        <a:latin typeface="Cambria Math" panose="02040503050406030204" pitchFamily="18" charset="0"/>
                        <a:cs typeface="Poppins SemiBold" panose="02000000000000000000" pitchFamily="2" charset="0"/>
                      </a:rPr>
                      <m:t> =</m:t>
                    </m:r>
                    <m:f>
                      <m:fPr>
                        <m:ctrlPr>
                          <a:rPr lang="en-US" sz="6000" i="1" dirty="0" smtClean="0">
                            <a:solidFill>
                              <a:schemeClr val="accent1"/>
                            </a:solidFill>
                            <a:latin typeface="Cambria Math" panose="02040503050406030204" pitchFamily="18" charset="0"/>
                            <a:cs typeface="Poppins SemiBold" panose="02000000000000000000" pitchFamily="2" charset="0"/>
                          </a:rPr>
                        </m:ctrlPr>
                      </m:fPr>
                      <m:num>
                        <m:r>
                          <a:rPr lang="en-US" sz="6000" i="1" dirty="0" smtClean="0">
                            <a:solidFill>
                              <a:schemeClr val="accent1"/>
                            </a:solidFill>
                            <a:latin typeface="Cambria Math" panose="02040503050406030204" pitchFamily="18" charset="0"/>
                            <a:cs typeface="Poppins SemiBold" panose="02000000000000000000" pitchFamily="2" charset="0"/>
                          </a:rPr>
                          <m:t>1</m:t>
                        </m:r>
                      </m:num>
                      <m:den>
                        <m:r>
                          <a:rPr lang="en-US" sz="6000" i="1" dirty="0" smtClean="0">
                            <a:solidFill>
                              <a:schemeClr val="accent1"/>
                            </a:solidFill>
                            <a:latin typeface="Cambria Math" panose="02040503050406030204" pitchFamily="18" charset="0"/>
                            <a:cs typeface="Poppins SemiBold" panose="02000000000000000000" pitchFamily="2" charset="0"/>
                          </a:rPr>
                          <m:t>2</m:t>
                        </m:r>
                      </m:den>
                    </m:f>
                  </m:oMath>
                </a14:m>
                <a:endParaRPr lang="en-US" sz="60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731993"/>
                <a:ext cx="19941268" cy="3156185"/>
              </a:xfrm>
              <a:prstGeom prst="rect">
                <a:avLst/>
              </a:prstGeom>
              <a:blipFill>
                <a:blip r:embed="rId4"/>
                <a:stretch>
                  <a:fillRect l="-2323" t="-7336" b="-7722"/>
                </a:stretch>
              </a:blipFill>
            </p:spPr>
            <p:txBody>
              <a:bodyPr/>
              <a:lstStyle/>
              <a:p>
                <a:r>
                  <a:rPr lang="en-US">
                    <a:noFill/>
                  </a:rPr>
                  <a:t> </a:t>
                </a:r>
              </a:p>
            </p:txBody>
          </p:sp>
        </mc:Fallback>
      </mc:AlternateContent>
    </p:spTree>
    <p:extLst>
      <p:ext uri="{BB962C8B-B14F-4D97-AF65-F5344CB8AC3E}">
        <p14:creationId xmlns:p14="http://schemas.microsoft.com/office/powerpoint/2010/main" val="2321574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6463308"/>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The Lagrange formula as a numerical method is used to calculate the polynomial value between the interpolation nodes. We do not use this formula to calculate the coefficients of the interpolation polynomial.</a:t>
            </a:r>
          </a:p>
          <a:p>
            <a:pPr algn="just"/>
            <a:r>
              <a:rPr lang="en-US" sz="6000">
                <a:solidFill>
                  <a:schemeClr val="accent1"/>
                </a:solidFill>
                <a:cs typeface="Poppins SemiBold" panose="02000000000000000000" pitchFamily="2" charset="0"/>
              </a:rPr>
              <a:t>This polynomial is a good starting point for deriving other formulas used in numerical methods. That's why it's worth remembering.</a:t>
            </a:r>
          </a:p>
        </p:txBody>
      </p:sp>
    </p:spTree>
    <p:extLst>
      <p:ext uri="{BB962C8B-B14F-4D97-AF65-F5344CB8AC3E}">
        <p14:creationId xmlns:p14="http://schemas.microsoft.com/office/powerpoint/2010/main" val="2397307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Lagrange</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polinomial</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interpolation</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When calculating the value of this polynomial, you can use the matrix:</a:t>
            </a:r>
          </a:p>
        </p:txBody>
      </p:sp>
      <p:pic>
        <p:nvPicPr>
          <p:cNvPr id="4" name="Obraz 3">
            <a:extLst>
              <a:ext uri="{FF2B5EF4-FFF2-40B4-BE49-F238E27FC236}">
                <a16:creationId xmlns:a16="http://schemas.microsoft.com/office/drawing/2014/main" id="{CD145117-D37C-7F60-F063-B691AB3ADB5E}"/>
              </a:ext>
            </a:extLst>
          </p:cNvPr>
          <p:cNvPicPr>
            <a:picLocks noChangeAspect="1"/>
          </p:cNvPicPr>
          <p:nvPr/>
        </p:nvPicPr>
        <p:blipFill>
          <a:blip r:embed="rId4"/>
          <a:stretch>
            <a:fillRect/>
          </a:stretch>
        </p:blipFill>
        <p:spPr>
          <a:xfrm>
            <a:off x="1066650" y="6126480"/>
            <a:ext cx="15709923" cy="5028311"/>
          </a:xfrm>
          <a:prstGeom prst="rect">
            <a:avLst/>
          </a:prstGeom>
        </p:spPr>
      </p:pic>
    </p:spTree>
    <p:extLst>
      <p:ext uri="{BB962C8B-B14F-4D97-AF65-F5344CB8AC3E}">
        <p14:creationId xmlns:p14="http://schemas.microsoft.com/office/powerpoint/2010/main" val="3778077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Note that the </a:t>
                </a:r>
                <a14:m>
                  <m:oMath xmlns:m="http://schemas.openxmlformats.org/officeDocument/2006/math">
                    <m:sSub>
                      <m:sSubPr>
                        <m:ctrlPr>
                          <a:rPr lang="en-US" sz="6000" i="1" dirty="0" smtClean="0">
                            <a:solidFill>
                              <a:schemeClr val="accent1"/>
                            </a:solidFill>
                            <a:latin typeface="Cambria Math" panose="02040503050406030204" pitchFamily="18" charset="0"/>
                            <a:cs typeface="Poppins SemiBold" panose="02000000000000000000" pitchFamily="2" charset="0"/>
                          </a:rPr>
                        </m:ctrlPr>
                      </m:sSubPr>
                      <m:e>
                        <m:r>
                          <a:rPr lang="en-US" sz="6000" i="1" dirty="0" smtClean="0">
                            <a:solidFill>
                              <a:schemeClr val="accent1"/>
                            </a:solidFill>
                            <a:latin typeface="Cambria Math" panose="02040503050406030204" pitchFamily="18" charset="0"/>
                            <a:cs typeface="Poppins SemiBold" panose="02000000000000000000" pitchFamily="2" charset="0"/>
                          </a:rPr>
                          <m:t>𝑥</m:t>
                        </m:r>
                      </m:e>
                      <m:sub>
                        <m:r>
                          <a:rPr lang="en-US" sz="6000" i="1" dirty="0" smtClean="0">
                            <a:solidFill>
                              <a:schemeClr val="accent1"/>
                            </a:solidFill>
                            <a:latin typeface="Cambria Math" panose="02040503050406030204" pitchFamily="18" charset="0"/>
                            <a:cs typeface="Poppins SemiBold" panose="02000000000000000000" pitchFamily="2" charset="0"/>
                          </a:rPr>
                          <m:t>𝑖</m:t>
                        </m:r>
                      </m:sub>
                    </m:sSub>
                  </m:oMath>
                </a14:m>
                <a:r>
                  <a:rPr lang="en-US" sz="6000">
                    <a:solidFill>
                      <a:schemeClr val="accent1"/>
                    </a:solidFill>
                    <a:cs typeface="Poppins SemiBold" panose="02000000000000000000" pitchFamily="2" charset="0"/>
                  </a:rPr>
                  <a:t> values do not have to be equidistant. So with a different choice of nodes we will get different polynomials.</a:t>
                </a: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1846659"/>
              </a:xfrm>
              <a:prstGeom prst="rect">
                <a:avLst/>
              </a:prstGeom>
              <a:blipFill>
                <a:blip r:embed="rId4"/>
                <a:stretch>
                  <a:fillRect l="-2323" t="-12541" r="-2293" b="-23762"/>
                </a:stretch>
              </a:blipFill>
            </p:spPr>
            <p:txBody>
              <a:bodyPr/>
              <a:lstStyle/>
              <a:p>
                <a:r>
                  <a:rPr lang="en-US">
                    <a:noFill/>
                  </a:rPr>
                  <a:t> </a:t>
                </a:r>
              </a:p>
            </p:txBody>
          </p:sp>
        </mc:Fallback>
      </mc:AlternateContent>
      <p:pic>
        <p:nvPicPr>
          <p:cNvPr id="5" name="Obraz 4">
            <a:extLst>
              <a:ext uri="{FF2B5EF4-FFF2-40B4-BE49-F238E27FC236}">
                <a16:creationId xmlns:a16="http://schemas.microsoft.com/office/drawing/2014/main" id="{AF4229F1-F6B6-C80C-AF44-AFEBBB3AA78F}"/>
              </a:ext>
            </a:extLst>
          </p:cNvPr>
          <p:cNvPicPr>
            <a:picLocks noChangeAspect="1"/>
          </p:cNvPicPr>
          <p:nvPr/>
        </p:nvPicPr>
        <p:blipFill rotWithShape="1">
          <a:blip r:embed="rId5"/>
          <a:srcRect l="3127" t="50000" r="-3127" b="-50000"/>
          <a:stretch/>
        </p:blipFill>
        <p:spPr>
          <a:xfrm>
            <a:off x="13825302" y="5729224"/>
            <a:ext cx="7200000" cy="11545564"/>
          </a:xfrm>
          <a:prstGeom prst="rect">
            <a:avLst/>
          </a:prstGeom>
        </p:spPr>
      </p:pic>
      <p:pic>
        <p:nvPicPr>
          <p:cNvPr id="6" name="Obraz 5">
            <a:extLst>
              <a:ext uri="{FF2B5EF4-FFF2-40B4-BE49-F238E27FC236}">
                <a16:creationId xmlns:a16="http://schemas.microsoft.com/office/drawing/2014/main" id="{36C2F2E9-2C14-D3AD-CBA6-3EE62E3C7F8C}"/>
              </a:ext>
            </a:extLst>
          </p:cNvPr>
          <p:cNvPicPr>
            <a:picLocks noChangeAspect="1"/>
          </p:cNvPicPr>
          <p:nvPr/>
        </p:nvPicPr>
        <p:blipFill rotWithShape="1">
          <a:blip r:embed="rId5"/>
          <a:srcRect b="50717"/>
          <a:stretch/>
        </p:blipFill>
        <p:spPr>
          <a:xfrm>
            <a:off x="3541578" y="5729224"/>
            <a:ext cx="7200000" cy="5690062"/>
          </a:xfrm>
          <a:prstGeom prst="rect">
            <a:avLst/>
          </a:prstGeom>
        </p:spPr>
      </p:pic>
    </p:spTree>
    <p:extLst>
      <p:ext uri="{BB962C8B-B14F-4D97-AF65-F5344CB8AC3E}">
        <p14:creationId xmlns:p14="http://schemas.microsoft.com/office/powerpoint/2010/main" val="2748535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830997"/>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Let's assume we have a function defined only by an array:</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96F52CC7-19C1-8CFA-061E-BAE4D9490713}"/>
                  </a:ext>
                </a:extLst>
              </p:cNvPr>
              <p:cNvGraphicFramePr>
                <a:graphicFrameLocks noGrp="1"/>
              </p:cNvGraphicFramePr>
              <p:nvPr>
                <p:extLst>
                  <p:ext uri="{D42A27DB-BD31-4B8C-83A1-F6EECF244321}">
                    <p14:modId xmlns:p14="http://schemas.microsoft.com/office/powerpoint/2010/main" val="3350621448"/>
                  </p:ext>
                </p:extLst>
              </p:nvPr>
            </p:nvGraphicFramePr>
            <p:xfrm>
              <a:off x="3086539" y="5885209"/>
              <a:ext cx="6656553" cy="5760720"/>
            </p:xfrm>
            <a:graphic>
              <a:graphicData uri="http://schemas.openxmlformats.org/drawingml/2006/table">
                <a:tbl>
                  <a:tblPr firstRow="1" bandRow="1">
                    <a:tableStyleId>{5C22544A-7EE6-4342-B048-85BDC9FD1C3A}</a:tableStyleId>
                  </a:tblPr>
                  <a:tblGrid>
                    <a:gridCol w="2218851">
                      <a:extLst>
                        <a:ext uri="{9D8B030D-6E8A-4147-A177-3AD203B41FA5}">
                          <a16:colId xmlns:a16="http://schemas.microsoft.com/office/drawing/2014/main" val="628553090"/>
                        </a:ext>
                      </a:extLst>
                    </a:gridCol>
                    <a:gridCol w="2218851">
                      <a:extLst>
                        <a:ext uri="{9D8B030D-6E8A-4147-A177-3AD203B41FA5}">
                          <a16:colId xmlns:a16="http://schemas.microsoft.com/office/drawing/2014/main" val="2679076581"/>
                        </a:ext>
                      </a:extLst>
                    </a:gridCol>
                    <a:gridCol w="2218851">
                      <a:extLst>
                        <a:ext uri="{9D8B030D-6E8A-4147-A177-3AD203B41FA5}">
                          <a16:colId xmlns:a16="http://schemas.microsoft.com/office/drawing/2014/main" val="3656237125"/>
                        </a:ext>
                      </a:extLst>
                    </a:gridCol>
                  </a:tblGrid>
                  <a:tr h="370840">
                    <a:tc>
                      <a:txBody>
                        <a:bodyPr/>
                        <a:lstStyle/>
                        <a:p>
                          <a:pPr/>
                          <a14:m>
                            <m:oMathPara xmlns:m="http://schemas.openxmlformats.org/officeDocument/2006/math">
                              <m:oMathParaPr>
                                <m:jc m:val="centerGroup"/>
                              </m:oMathParaPr>
                              <m:oMath xmlns:m="http://schemas.openxmlformats.org/officeDocument/2006/math">
                                <m:r>
                                  <a:rPr lang="pl-PL" sz="4800" b="1" i="1" smtClean="0">
                                    <a:latin typeface="Cambria Math" panose="02040503050406030204" pitchFamily="18" charset="0"/>
                                  </a:rPr>
                                  <m:t>𝒊</m:t>
                                </m:r>
                              </m:oMath>
                            </m:oMathPara>
                          </a14:m>
                          <a:endParaRPr lang="pl-PL" sz="4800"/>
                        </a:p>
                      </a:txBody>
                      <a:tcPr/>
                    </a:tc>
                    <a:tc>
                      <a:txBody>
                        <a:bodyPr/>
                        <a:lstStyle/>
                        <a:p>
                          <a:pPr/>
                          <a14:m>
                            <m:oMathPara xmlns:m="http://schemas.openxmlformats.org/officeDocument/2006/math">
                              <m:oMathParaPr>
                                <m:jc m:val="centerGroup"/>
                              </m:oMathParaPr>
                              <m:oMath xmlns:m="http://schemas.openxmlformats.org/officeDocument/2006/math">
                                <m:sSub>
                                  <m:sSubPr>
                                    <m:ctrlPr>
                                      <a:rPr lang="pl-PL" sz="4800" b="1" i="1" dirty="0" smtClean="0">
                                        <a:latin typeface="Cambria Math" panose="02040503050406030204" pitchFamily="18" charset="0"/>
                                      </a:rPr>
                                    </m:ctrlPr>
                                  </m:sSubPr>
                                  <m:e>
                                    <m:r>
                                      <a:rPr lang="pl-PL" sz="4800" b="1" i="1" dirty="0" smtClean="0">
                                        <a:latin typeface="Cambria Math" panose="02040503050406030204" pitchFamily="18" charset="0"/>
                                      </a:rPr>
                                      <m:t>𝒙</m:t>
                                    </m:r>
                                  </m:e>
                                  <m:sub>
                                    <m:r>
                                      <a:rPr lang="pl-PL" sz="4800" b="1" i="1" dirty="0" smtClean="0">
                                        <a:latin typeface="Cambria Math" panose="02040503050406030204" pitchFamily="18" charset="0"/>
                                      </a:rPr>
                                      <m:t>𝒊</m:t>
                                    </m:r>
                                  </m:sub>
                                </m:sSub>
                              </m:oMath>
                            </m:oMathPara>
                          </a14:m>
                          <a:endParaRPr lang="pl-PL" sz="4800"/>
                        </a:p>
                      </a:txBody>
                      <a:tcPr/>
                    </a:tc>
                    <a:tc>
                      <a:txBody>
                        <a:bodyPr/>
                        <a:lstStyle/>
                        <a:p>
                          <a:pPr/>
                          <a14:m>
                            <m:oMathPara xmlns:m="http://schemas.openxmlformats.org/officeDocument/2006/math">
                              <m:oMathParaPr>
                                <m:jc m:val="centerGroup"/>
                              </m:oMathParaPr>
                              <m:oMath xmlns:m="http://schemas.openxmlformats.org/officeDocument/2006/math">
                                <m:r>
                                  <a:rPr lang="pl-PL" sz="4800" b="1" i="1" smtClean="0">
                                    <a:latin typeface="Cambria Math" panose="02040503050406030204" pitchFamily="18" charset="0"/>
                                  </a:rPr>
                                  <m:t>𝒇</m:t>
                                </m:r>
                                <m:r>
                                  <a:rPr lang="pl-PL" sz="4800" b="1" i="1" smtClean="0">
                                    <a:latin typeface="Cambria Math" panose="02040503050406030204" pitchFamily="18" charset="0"/>
                                  </a:rPr>
                                  <m:t>(</m:t>
                                </m:r>
                                <m:sSub>
                                  <m:sSubPr>
                                    <m:ctrlPr>
                                      <a:rPr lang="pl-PL" sz="4800" b="1" i="1" smtClean="0">
                                        <a:latin typeface="Cambria Math" panose="02040503050406030204" pitchFamily="18" charset="0"/>
                                      </a:rPr>
                                    </m:ctrlPr>
                                  </m:sSubPr>
                                  <m:e>
                                    <m:r>
                                      <a:rPr lang="pl-PL" sz="4800" b="1" i="1" smtClean="0">
                                        <a:latin typeface="Cambria Math" panose="02040503050406030204" pitchFamily="18" charset="0"/>
                                      </a:rPr>
                                      <m:t>𝒙</m:t>
                                    </m:r>
                                  </m:e>
                                  <m:sub>
                                    <m:r>
                                      <a:rPr lang="pl-PL" sz="4800" b="1" i="1" smtClean="0">
                                        <a:latin typeface="Cambria Math" panose="02040503050406030204" pitchFamily="18" charset="0"/>
                                      </a:rPr>
                                      <m:t>𝒊</m:t>
                                    </m:r>
                                  </m:sub>
                                </m:sSub>
                                <m:r>
                                  <a:rPr lang="pl-PL" sz="4800" b="1" i="1" smtClean="0">
                                    <a:latin typeface="Cambria Math" panose="02040503050406030204" pitchFamily="18" charset="0"/>
                                  </a:rPr>
                                  <m:t>)</m:t>
                                </m:r>
                              </m:oMath>
                            </m:oMathPara>
                          </a14:m>
                          <a:endParaRPr lang="pl-PL" sz="4800"/>
                        </a:p>
                      </a:txBody>
                      <a:tcPr/>
                    </a:tc>
                    <a:extLst>
                      <a:ext uri="{0D108BD9-81ED-4DB2-BD59-A6C34878D82A}">
                        <a16:rowId xmlns:a16="http://schemas.microsoft.com/office/drawing/2014/main" val="2975771937"/>
                      </a:ext>
                    </a:extLst>
                  </a:tr>
                  <a:tr h="370840">
                    <a:tc>
                      <a:txBody>
                        <a:bodyPr/>
                        <a:lstStyle/>
                        <a:p>
                          <a:r>
                            <a:rPr lang="pl-PL" sz="4800"/>
                            <a:t>0</a:t>
                          </a:r>
                        </a:p>
                      </a:txBody>
                      <a:tcPr/>
                    </a:tc>
                    <a:tc>
                      <a:txBody>
                        <a:bodyPr/>
                        <a:lstStyle/>
                        <a:p>
                          <a:r>
                            <a:rPr lang="pl-PL" sz="4800"/>
                            <a:t>-3</a:t>
                          </a:r>
                        </a:p>
                      </a:txBody>
                      <a:tcPr/>
                    </a:tc>
                    <a:tc>
                      <a:txBody>
                        <a:bodyPr/>
                        <a:lstStyle/>
                        <a:p>
                          <a:r>
                            <a:rPr lang="pl-PL" sz="4800"/>
                            <a:t>3</a:t>
                          </a:r>
                        </a:p>
                      </a:txBody>
                      <a:tcPr/>
                    </a:tc>
                    <a:extLst>
                      <a:ext uri="{0D108BD9-81ED-4DB2-BD59-A6C34878D82A}">
                        <a16:rowId xmlns:a16="http://schemas.microsoft.com/office/drawing/2014/main" val="1118872139"/>
                      </a:ext>
                    </a:extLst>
                  </a:tr>
                  <a:tr h="370840">
                    <a:tc>
                      <a:txBody>
                        <a:bodyPr/>
                        <a:lstStyle/>
                        <a:p>
                          <a:r>
                            <a:rPr lang="pl-PL" sz="4800"/>
                            <a:t>1</a:t>
                          </a:r>
                        </a:p>
                      </a:txBody>
                      <a:tcPr/>
                    </a:tc>
                    <a:tc>
                      <a:txBody>
                        <a:bodyPr/>
                        <a:lstStyle/>
                        <a:p>
                          <a:r>
                            <a:rPr lang="pl-PL" sz="4800"/>
                            <a:t>-2</a:t>
                          </a:r>
                        </a:p>
                      </a:txBody>
                      <a:tcPr/>
                    </a:tc>
                    <a:tc>
                      <a:txBody>
                        <a:bodyPr/>
                        <a:lstStyle/>
                        <a:p>
                          <a:r>
                            <a:rPr lang="pl-PL" sz="4800"/>
                            <a:t>2</a:t>
                          </a:r>
                        </a:p>
                      </a:txBody>
                      <a:tcPr/>
                    </a:tc>
                    <a:extLst>
                      <a:ext uri="{0D108BD9-81ED-4DB2-BD59-A6C34878D82A}">
                        <a16:rowId xmlns:a16="http://schemas.microsoft.com/office/drawing/2014/main" val="1672889071"/>
                      </a:ext>
                    </a:extLst>
                  </a:tr>
                  <a:tr h="370840">
                    <a:tc>
                      <a:txBody>
                        <a:bodyPr/>
                        <a:lstStyle/>
                        <a:p>
                          <a:r>
                            <a:rPr lang="pl-PL" sz="4800"/>
                            <a:t>2</a:t>
                          </a:r>
                        </a:p>
                      </a:txBody>
                      <a:tcPr/>
                    </a:tc>
                    <a:tc>
                      <a:txBody>
                        <a:bodyPr/>
                        <a:lstStyle/>
                        <a:p>
                          <a:r>
                            <a:rPr lang="pl-PL" sz="4800"/>
                            <a:t>0</a:t>
                          </a:r>
                        </a:p>
                      </a:txBody>
                      <a:tcPr/>
                    </a:tc>
                    <a:tc>
                      <a:txBody>
                        <a:bodyPr/>
                        <a:lstStyle/>
                        <a:p>
                          <a:r>
                            <a:rPr lang="pl-PL" sz="4800"/>
                            <a:t>0</a:t>
                          </a:r>
                        </a:p>
                      </a:txBody>
                      <a:tcPr/>
                    </a:tc>
                    <a:extLst>
                      <a:ext uri="{0D108BD9-81ED-4DB2-BD59-A6C34878D82A}">
                        <a16:rowId xmlns:a16="http://schemas.microsoft.com/office/drawing/2014/main" val="722989698"/>
                      </a:ext>
                    </a:extLst>
                  </a:tr>
                  <a:tr h="370840">
                    <a:tc>
                      <a:txBody>
                        <a:bodyPr/>
                        <a:lstStyle/>
                        <a:p>
                          <a:r>
                            <a:rPr lang="pl-PL" sz="4800"/>
                            <a:t>3</a:t>
                          </a:r>
                        </a:p>
                      </a:txBody>
                      <a:tcPr/>
                    </a:tc>
                    <a:tc>
                      <a:txBody>
                        <a:bodyPr/>
                        <a:lstStyle/>
                        <a:p>
                          <a:r>
                            <a:rPr lang="pl-PL" sz="4800"/>
                            <a:t>1</a:t>
                          </a:r>
                        </a:p>
                      </a:txBody>
                      <a:tcPr/>
                    </a:tc>
                    <a:tc>
                      <a:txBody>
                        <a:bodyPr/>
                        <a:lstStyle/>
                        <a:p>
                          <a:r>
                            <a:rPr lang="pl-PL" sz="4800"/>
                            <a:t>2</a:t>
                          </a:r>
                        </a:p>
                      </a:txBody>
                      <a:tcPr/>
                    </a:tc>
                    <a:extLst>
                      <a:ext uri="{0D108BD9-81ED-4DB2-BD59-A6C34878D82A}">
                        <a16:rowId xmlns:a16="http://schemas.microsoft.com/office/drawing/2014/main" val="1430858959"/>
                      </a:ext>
                    </a:extLst>
                  </a:tr>
                  <a:tr h="370840">
                    <a:tc>
                      <a:txBody>
                        <a:bodyPr/>
                        <a:lstStyle/>
                        <a:p>
                          <a:r>
                            <a:rPr lang="pl-PL" sz="4800"/>
                            <a:t>4</a:t>
                          </a:r>
                        </a:p>
                      </a:txBody>
                      <a:tcPr/>
                    </a:tc>
                    <a:tc>
                      <a:txBody>
                        <a:bodyPr/>
                        <a:lstStyle/>
                        <a:p>
                          <a:r>
                            <a:rPr lang="pl-PL" sz="4800"/>
                            <a:t>2</a:t>
                          </a:r>
                        </a:p>
                      </a:txBody>
                      <a:tcPr/>
                    </a:tc>
                    <a:tc>
                      <a:txBody>
                        <a:bodyPr/>
                        <a:lstStyle/>
                        <a:p>
                          <a:r>
                            <a:rPr lang="pl-PL" sz="4800"/>
                            <a:t>4</a:t>
                          </a:r>
                        </a:p>
                      </a:txBody>
                      <a:tcPr/>
                    </a:tc>
                    <a:extLst>
                      <a:ext uri="{0D108BD9-81ED-4DB2-BD59-A6C34878D82A}">
                        <a16:rowId xmlns:a16="http://schemas.microsoft.com/office/drawing/2014/main" val="632598536"/>
                      </a:ext>
                    </a:extLst>
                  </a:tr>
                  <a:tr h="370840">
                    <a:tc>
                      <a:txBody>
                        <a:bodyPr/>
                        <a:lstStyle/>
                        <a:p>
                          <a:r>
                            <a:rPr lang="pl-PL" sz="4800"/>
                            <a:t>5</a:t>
                          </a:r>
                        </a:p>
                      </a:txBody>
                      <a:tcPr/>
                    </a:tc>
                    <a:tc>
                      <a:txBody>
                        <a:bodyPr/>
                        <a:lstStyle/>
                        <a:p>
                          <a:r>
                            <a:rPr lang="pl-PL" sz="4800"/>
                            <a:t>3</a:t>
                          </a:r>
                        </a:p>
                      </a:txBody>
                      <a:tcPr/>
                    </a:tc>
                    <a:tc>
                      <a:txBody>
                        <a:bodyPr/>
                        <a:lstStyle/>
                        <a:p>
                          <a:r>
                            <a:rPr lang="pl-PL" sz="4800"/>
                            <a:t>2</a:t>
                          </a:r>
                        </a:p>
                      </a:txBody>
                      <a:tcPr/>
                    </a:tc>
                    <a:extLst>
                      <a:ext uri="{0D108BD9-81ED-4DB2-BD59-A6C34878D82A}">
                        <a16:rowId xmlns:a16="http://schemas.microsoft.com/office/drawing/2014/main" val="3118568409"/>
                      </a:ext>
                    </a:extLst>
                  </a:tr>
                </a:tbl>
              </a:graphicData>
            </a:graphic>
          </p:graphicFrame>
        </mc:Choice>
        <mc:Fallback xmlns="">
          <p:graphicFrame>
            <p:nvGraphicFramePr>
              <p:cNvPr id="3" name="Tabela 2">
                <a:extLst>
                  <a:ext uri="{FF2B5EF4-FFF2-40B4-BE49-F238E27FC236}">
                    <a16:creationId xmlns:a16="http://schemas.microsoft.com/office/drawing/2014/main" id="{96F52CC7-19C1-8CFA-061E-BAE4D9490713}"/>
                  </a:ext>
                </a:extLst>
              </p:cNvPr>
              <p:cNvGraphicFramePr>
                <a:graphicFrameLocks noGrp="1"/>
              </p:cNvGraphicFramePr>
              <p:nvPr>
                <p:extLst>
                  <p:ext uri="{D42A27DB-BD31-4B8C-83A1-F6EECF244321}">
                    <p14:modId xmlns:p14="http://schemas.microsoft.com/office/powerpoint/2010/main" val="3350621448"/>
                  </p:ext>
                </p:extLst>
              </p:nvPr>
            </p:nvGraphicFramePr>
            <p:xfrm>
              <a:off x="3086539" y="5885209"/>
              <a:ext cx="6656553" cy="5760720"/>
            </p:xfrm>
            <a:graphic>
              <a:graphicData uri="http://schemas.openxmlformats.org/drawingml/2006/table">
                <a:tbl>
                  <a:tblPr firstRow="1" bandRow="1">
                    <a:tableStyleId>{5C22544A-7EE6-4342-B048-85BDC9FD1C3A}</a:tableStyleId>
                  </a:tblPr>
                  <a:tblGrid>
                    <a:gridCol w="2218851">
                      <a:extLst>
                        <a:ext uri="{9D8B030D-6E8A-4147-A177-3AD203B41FA5}">
                          <a16:colId xmlns:a16="http://schemas.microsoft.com/office/drawing/2014/main" val="628553090"/>
                        </a:ext>
                      </a:extLst>
                    </a:gridCol>
                    <a:gridCol w="2218851">
                      <a:extLst>
                        <a:ext uri="{9D8B030D-6E8A-4147-A177-3AD203B41FA5}">
                          <a16:colId xmlns:a16="http://schemas.microsoft.com/office/drawing/2014/main" val="2679076581"/>
                        </a:ext>
                      </a:extLst>
                    </a:gridCol>
                    <a:gridCol w="2218851">
                      <a:extLst>
                        <a:ext uri="{9D8B030D-6E8A-4147-A177-3AD203B41FA5}">
                          <a16:colId xmlns:a16="http://schemas.microsoft.com/office/drawing/2014/main" val="3656237125"/>
                        </a:ext>
                      </a:extLst>
                    </a:gridCol>
                  </a:tblGrid>
                  <a:tr h="822960">
                    <a:tc>
                      <a:txBody>
                        <a:bodyPr/>
                        <a:lstStyle/>
                        <a:p>
                          <a:endParaRPr lang="en-US"/>
                        </a:p>
                      </a:txBody>
                      <a:tcPr>
                        <a:blipFill>
                          <a:blip r:embed="rId4"/>
                          <a:stretch>
                            <a:fillRect l="-275" t="-741" r="-201374" b="-640000"/>
                          </a:stretch>
                        </a:blipFill>
                      </a:tcPr>
                    </a:tc>
                    <a:tc>
                      <a:txBody>
                        <a:bodyPr/>
                        <a:lstStyle/>
                        <a:p>
                          <a:endParaRPr lang="en-US"/>
                        </a:p>
                      </a:txBody>
                      <a:tcPr>
                        <a:blipFill>
                          <a:blip r:embed="rId4"/>
                          <a:stretch>
                            <a:fillRect l="-100000" t="-741" r="-100822" b="-640000"/>
                          </a:stretch>
                        </a:blipFill>
                      </a:tcPr>
                    </a:tc>
                    <a:tc>
                      <a:txBody>
                        <a:bodyPr/>
                        <a:lstStyle/>
                        <a:p>
                          <a:endParaRPr lang="en-US"/>
                        </a:p>
                      </a:txBody>
                      <a:tcPr>
                        <a:blipFill>
                          <a:blip r:embed="rId4"/>
                          <a:stretch>
                            <a:fillRect l="-200549" t="-741" r="-1099" b="-640000"/>
                          </a:stretch>
                        </a:blipFill>
                      </a:tcPr>
                    </a:tc>
                    <a:extLst>
                      <a:ext uri="{0D108BD9-81ED-4DB2-BD59-A6C34878D82A}">
                        <a16:rowId xmlns:a16="http://schemas.microsoft.com/office/drawing/2014/main" val="2975771937"/>
                      </a:ext>
                    </a:extLst>
                  </a:tr>
                  <a:tr h="822960">
                    <a:tc>
                      <a:txBody>
                        <a:bodyPr/>
                        <a:lstStyle/>
                        <a:p>
                          <a:r>
                            <a:rPr lang="pl-PL" sz="4800"/>
                            <a:t>0</a:t>
                          </a:r>
                        </a:p>
                      </a:txBody>
                      <a:tcPr/>
                    </a:tc>
                    <a:tc>
                      <a:txBody>
                        <a:bodyPr/>
                        <a:lstStyle/>
                        <a:p>
                          <a:r>
                            <a:rPr lang="pl-PL" sz="4800"/>
                            <a:t>-3</a:t>
                          </a:r>
                        </a:p>
                      </a:txBody>
                      <a:tcPr/>
                    </a:tc>
                    <a:tc>
                      <a:txBody>
                        <a:bodyPr/>
                        <a:lstStyle/>
                        <a:p>
                          <a:r>
                            <a:rPr lang="pl-PL" sz="4800"/>
                            <a:t>3</a:t>
                          </a:r>
                        </a:p>
                      </a:txBody>
                      <a:tcPr/>
                    </a:tc>
                    <a:extLst>
                      <a:ext uri="{0D108BD9-81ED-4DB2-BD59-A6C34878D82A}">
                        <a16:rowId xmlns:a16="http://schemas.microsoft.com/office/drawing/2014/main" val="1118872139"/>
                      </a:ext>
                    </a:extLst>
                  </a:tr>
                  <a:tr h="822960">
                    <a:tc>
                      <a:txBody>
                        <a:bodyPr/>
                        <a:lstStyle/>
                        <a:p>
                          <a:r>
                            <a:rPr lang="pl-PL" sz="4800"/>
                            <a:t>1</a:t>
                          </a:r>
                        </a:p>
                      </a:txBody>
                      <a:tcPr/>
                    </a:tc>
                    <a:tc>
                      <a:txBody>
                        <a:bodyPr/>
                        <a:lstStyle/>
                        <a:p>
                          <a:r>
                            <a:rPr lang="pl-PL" sz="4800"/>
                            <a:t>-2</a:t>
                          </a:r>
                        </a:p>
                      </a:txBody>
                      <a:tcPr/>
                    </a:tc>
                    <a:tc>
                      <a:txBody>
                        <a:bodyPr/>
                        <a:lstStyle/>
                        <a:p>
                          <a:r>
                            <a:rPr lang="pl-PL" sz="4800"/>
                            <a:t>2</a:t>
                          </a:r>
                        </a:p>
                      </a:txBody>
                      <a:tcPr/>
                    </a:tc>
                    <a:extLst>
                      <a:ext uri="{0D108BD9-81ED-4DB2-BD59-A6C34878D82A}">
                        <a16:rowId xmlns:a16="http://schemas.microsoft.com/office/drawing/2014/main" val="1672889071"/>
                      </a:ext>
                    </a:extLst>
                  </a:tr>
                  <a:tr h="822960">
                    <a:tc>
                      <a:txBody>
                        <a:bodyPr/>
                        <a:lstStyle/>
                        <a:p>
                          <a:r>
                            <a:rPr lang="pl-PL" sz="4800"/>
                            <a:t>2</a:t>
                          </a:r>
                        </a:p>
                      </a:txBody>
                      <a:tcPr/>
                    </a:tc>
                    <a:tc>
                      <a:txBody>
                        <a:bodyPr/>
                        <a:lstStyle/>
                        <a:p>
                          <a:r>
                            <a:rPr lang="pl-PL" sz="4800"/>
                            <a:t>0</a:t>
                          </a:r>
                        </a:p>
                      </a:txBody>
                      <a:tcPr/>
                    </a:tc>
                    <a:tc>
                      <a:txBody>
                        <a:bodyPr/>
                        <a:lstStyle/>
                        <a:p>
                          <a:r>
                            <a:rPr lang="pl-PL" sz="4800"/>
                            <a:t>0</a:t>
                          </a:r>
                        </a:p>
                      </a:txBody>
                      <a:tcPr/>
                    </a:tc>
                    <a:extLst>
                      <a:ext uri="{0D108BD9-81ED-4DB2-BD59-A6C34878D82A}">
                        <a16:rowId xmlns:a16="http://schemas.microsoft.com/office/drawing/2014/main" val="722989698"/>
                      </a:ext>
                    </a:extLst>
                  </a:tr>
                  <a:tr h="822960">
                    <a:tc>
                      <a:txBody>
                        <a:bodyPr/>
                        <a:lstStyle/>
                        <a:p>
                          <a:r>
                            <a:rPr lang="pl-PL" sz="4800"/>
                            <a:t>3</a:t>
                          </a:r>
                        </a:p>
                      </a:txBody>
                      <a:tcPr/>
                    </a:tc>
                    <a:tc>
                      <a:txBody>
                        <a:bodyPr/>
                        <a:lstStyle/>
                        <a:p>
                          <a:r>
                            <a:rPr lang="pl-PL" sz="4800"/>
                            <a:t>1</a:t>
                          </a:r>
                        </a:p>
                      </a:txBody>
                      <a:tcPr/>
                    </a:tc>
                    <a:tc>
                      <a:txBody>
                        <a:bodyPr/>
                        <a:lstStyle/>
                        <a:p>
                          <a:r>
                            <a:rPr lang="pl-PL" sz="4800"/>
                            <a:t>2</a:t>
                          </a:r>
                        </a:p>
                      </a:txBody>
                      <a:tcPr/>
                    </a:tc>
                    <a:extLst>
                      <a:ext uri="{0D108BD9-81ED-4DB2-BD59-A6C34878D82A}">
                        <a16:rowId xmlns:a16="http://schemas.microsoft.com/office/drawing/2014/main" val="1430858959"/>
                      </a:ext>
                    </a:extLst>
                  </a:tr>
                  <a:tr h="822960">
                    <a:tc>
                      <a:txBody>
                        <a:bodyPr/>
                        <a:lstStyle/>
                        <a:p>
                          <a:r>
                            <a:rPr lang="pl-PL" sz="4800"/>
                            <a:t>4</a:t>
                          </a:r>
                        </a:p>
                      </a:txBody>
                      <a:tcPr/>
                    </a:tc>
                    <a:tc>
                      <a:txBody>
                        <a:bodyPr/>
                        <a:lstStyle/>
                        <a:p>
                          <a:r>
                            <a:rPr lang="pl-PL" sz="4800"/>
                            <a:t>2</a:t>
                          </a:r>
                        </a:p>
                      </a:txBody>
                      <a:tcPr/>
                    </a:tc>
                    <a:tc>
                      <a:txBody>
                        <a:bodyPr/>
                        <a:lstStyle/>
                        <a:p>
                          <a:r>
                            <a:rPr lang="pl-PL" sz="4800"/>
                            <a:t>4</a:t>
                          </a:r>
                        </a:p>
                      </a:txBody>
                      <a:tcPr/>
                    </a:tc>
                    <a:extLst>
                      <a:ext uri="{0D108BD9-81ED-4DB2-BD59-A6C34878D82A}">
                        <a16:rowId xmlns:a16="http://schemas.microsoft.com/office/drawing/2014/main" val="632598536"/>
                      </a:ext>
                    </a:extLst>
                  </a:tr>
                  <a:tr h="822960">
                    <a:tc>
                      <a:txBody>
                        <a:bodyPr/>
                        <a:lstStyle/>
                        <a:p>
                          <a:r>
                            <a:rPr lang="pl-PL" sz="4800"/>
                            <a:t>5</a:t>
                          </a:r>
                        </a:p>
                      </a:txBody>
                      <a:tcPr/>
                    </a:tc>
                    <a:tc>
                      <a:txBody>
                        <a:bodyPr/>
                        <a:lstStyle/>
                        <a:p>
                          <a:r>
                            <a:rPr lang="pl-PL" sz="4800"/>
                            <a:t>3</a:t>
                          </a:r>
                        </a:p>
                      </a:txBody>
                      <a:tcPr/>
                    </a:tc>
                    <a:tc>
                      <a:txBody>
                        <a:bodyPr/>
                        <a:lstStyle/>
                        <a:p>
                          <a:r>
                            <a:rPr lang="pl-PL" sz="4800"/>
                            <a:t>2</a:t>
                          </a:r>
                        </a:p>
                      </a:txBody>
                      <a:tcPr/>
                    </a:tc>
                    <a:extLst>
                      <a:ext uri="{0D108BD9-81ED-4DB2-BD59-A6C34878D82A}">
                        <a16:rowId xmlns:a16="http://schemas.microsoft.com/office/drawing/2014/main" val="3118568409"/>
                      </a:ext>
                    </a:extLst>
                  </a:tr>
                </a:tbl>
              </a:graphicData>
            </a:graphic>
          </p:graphicFrame>
        </mc:Fallback>
      </mc:AlternateContent>
      <p:pic>
        <p:nvPicPr>
          <p:cNvPr id="7" name="Obraz 6">
            <a:extLst>
              <a:ext uri="{FF2B5EF4-FFF2-40B4-BE49-F238E27FC236}">
                <a16:creationId xmlns:a16="http://schemas.microsoft.com/office/drawing/2014/main" id="{71D066A5-0C1B-141C-65AF-21CAAD4177F2}"/>
              </a:ext>
            </a:extLst>
          </p:cNvPr>
          <p:cNvPicPr>
            <a:picLocks noChangeAspect="1"/>
          </p:cNvPicPr>
          <p:nvPr/>
        </p:nvPicPr>
        <p:blipFill>
          <a:blip r:embed="rId5"/>
          <a:stretch>
            <a:fillRect/>
          </a:stretch>
        </p:blipFill>
        <p:spPr>
          <a:xfrm>
            <a:off x="13096977" y="4567200"/>
            <a:ext cx="11643287" cy="7560000"/>
          </a:xfrm>
          <a:prstGeom prst="rect">
            <a:avLst/>
          </a:prstGeom>
        </p:spPr>
      </p:pic>
    </p:spTree>
    <p:extLst>
      <p:ext uri="{BB962C8B-B14F-4D97-AF65-F5344CB8AC3E}">
        <p14:creationId xmlns:p14="http://schemas.microsoft.com/office/powerpoint/2010/main" val="3482335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It should be noted that for given nodes there is only one interpolation polynomial.</a:t>
            </a:r>
          </a:p>
        </p:txBody>
      </p:sp>
      <p:pic>
        <p:nvPicPr>
          <p:cNvPr id="5" name="Obraz 4">
            <a:extLst>
              <a:ext uri="{FF2B5EF4-FFF2-40B4-BE49-F238E27FC236}">
                <a16:creationId xmlns:a16="http://schemas.microsoft.com/office/drawing/2014/main" id="{AF4229F1-F6B6-C80C-AF44-AFEBBB3AA78F}"/>
              </a:ext>
            </a:extLst>
          </p:cNvPr>
          <p:cNvPicPr>
            <a:picLocks noChangeAspect="1"/>
          </p:cNvPicPr>
          <p:nvPr/>
        </p:nvPicPr>
        <p:blipFill rotWithShape="1">
          <a:blip r:embed="rId4"/>
          <a:srcRect l="3127" t="50000" r="-3127" b="-50000"/>
          <a:stretch/>
        </p:blipFill>
        <p:spPr>
          <a:xfrm>
            <a:off x="13825302" y="5729224"/>
            <a:ext cx="7200000" cy="11545564"/>
          </a:xfrm>
          <a:prstGeom prst="rect">
            <a:avLst/>
          </a:prstGeom>
        </p:spPr>
      </p:pic>
      <p:pic>
        <p:nvPicPr>
          <p:cNvPr id="6" name="Obraz 5">
            <a:extLst>
              <a:ext uri="{FF2B5EF4-FFF2-40B4-BE49-F238E27FC236}">
                <a16:creationId xmlns:a16="http://schemas.microsoft.com/office/drawing/2014/main" id="{36C2F2E9-2C14-D3AD-CBA6-3EE62E3C7F8C}"/>
              </a:ext>
            </a:extLst>
          </p:cNvPr>
          <p:cNvPicPr>
            <a:picLocks noChangeAspect="1"/>
          </p:cNvPicPr>
          <p:nvPr/>
        </p:nvPicPr>
        <p:blipFill rotWithShape="1">
          <a:blip r:embed="rId4"/>
          <a:srcRect b="50717"/>
          <a:stretch/>
        </p:blipFill>
        <p:spPr>
          <a:xfrm>
            <a:off x="3541578" y="5729224"/>
            <a:ext cx="7200000" cy="5690062"/>
          </a:xfrm>
          <a:prstGeom prst="rect">
            <a:avLst/>
          </a:prstGeom>
        </p:spPr>
      </p:pic>
    </p:spTree>
    <p:extLst>
      <p:ext uri="{BB962C8B-B14F-4D97-AF65-F5344CB8AC3E}">
        <p14:creationId xmlns:p14="http://schemas.microsoft.com/office/powerpoint/2010/main" val="1096122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4616648"/>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Selecting different nodes results in finding different interpolation polynomials. However, it is worth trying to find nodes that minimize the interpolation error.</a:t>
            </a:r>
          </a:p>
          <a:p>
            <a:pPr algn="just"/>
            <a:endParaRPr lang="en-US" sz="6000">
              <a:solidFill>
                <a:schemeClr val="accent1"/>
              </a:solidFill>
              <a:cs typeface="Poppins SemiBold" panose="02000000000000000000" pitchFamily="2" charset="0"/>
            </a:endParaRPr>
          </a:p>
          <a:p>
            <a:pPr algn="just"/>
            <a:r>
              <a:rPr lang="en-US" sz="6000">
                <a:solidFill>
                  <a:schemeClr val="accent1"/>
                </a:solidFill>
                <a:cs typeface="Poppins SemiBold" panose="02000000000000000000" pitchFamily="2" charset="0"/>
              </a:rPr>
              <a:t>Let's consider what this error depends on.</a:t>
            </a:r>
          </a:p>
        </p:txBody>
      </p:sp>
    </p:spTree>
    <p:extLst>
      <p:ext uri="{BB962C8B-B14F-4D97-AF65-F5344CB8AC3E}">
        <p14:creationId xmlns:p14="http://schemas.microsoft.com/office/powerpoint/2010/main" val="90688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Error</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4616648"/>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From the definition of error:</a:t>
                </a:r>
                <a:endParaRPr lang="pl-PL" sz="6000">
                  <a:solidFill>
                    <a:schemeClr val="accent1"/>
                  </a:solidFill>
                  <a:cs typeface="Poppins SemiBold" panose="02000000000000000000" pitchFamily="2" charset="0"/>
                </a:endParaRPr>
              </a:p>
              <a:p>
                <a:pPr algn="just"/>
                <a:endParaRPr lang="pl-PL" sz="6000">
                  <a:solidFill>
                    <a:schemeClr val="accent1"/>
                  </a:solidFill>
                  <a:cs typeface="Poppins SemiBold" panose="02000000000000000000" pitchFamily="2" charset="0"/>
                </a:endParaRPr>
              </a:p>
              <a:p>
                <a:pPr algn="just"/>
                <a14:m>
                  <m:oMathPara xmlns:m="http://schemas.openxmlformats.org/officeDocument/2006/math">
                    <m:oMathParaPr>
                      <m:jc m:val="centerGroup"/>
                    </m:oMathParaPr>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𝑓</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𝑊</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𝑅</m:t>
                      </m:r>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𝑥</m:t>
                      </m:r>
                      <m:r>
                        <a:rPr lang="pl-PL" sz="6000" b="0" i="1" smtClean="0">
                          <a:solidFill>
                            <a:schemeClr val="accent1"/>
                          </a:solidFill>
                          <a:latin typeface="Cambria Math" panose="02040503050406030204" pitchFamily="18" charset="0"/>
                          <a:cs typeface="Poppins SemiBold" panose="02000000000000000000" pitchFamily="2" charset="0"/>
                        </a:rPr>
                        <m:t>)</m:t>
                      </m:r>
                    </m:oMath>
                  </m:oMathPara>
                </a14:m>
                <a:endParaRPr lang="en-US" sz="6000">
                  <a:solidFill>
                    <a:schemeClr val="accent1"/>
                  </a:solidFill>
                  <a:cs typeface="Poppins SemiBold" panose="02000000000000000000" pitchFamily="2" charset="0"/>
                </a:endParaRPr>
              </a:p>
              <a:p>
                <a:pPr algn="just"/>
                <a:endParaRPr lang="pl-PL" sz="6000" b="0" i="1">
                  <a:solidFill>
                    <a:schemeClr val="accent1"/>
                  </a:solidFill>
                  <a:latin typeface="Cambria Math" panose="02040503050406030204" pitchFamily="18" charset="0"/>
                  <a:cs typeface="Poppins SemiBold" panose="02000000000000000000" pitchFamily="2" charset="0"/>
                </a:endParaRPr>
              </a:p>
              <a:p>
                <a:pPr algn="just"/>
                <a14:m>
                  <m:oMathPara xmlns:m="http://schemas.openxmlformats.org/officeDocument/2006/math">
                    <m:oMathParaPr>
                      <m:jc m:val="centerGroup"/>
                    </m:oMathParaPr>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𝑅</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𝑓</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𝑊</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oMath>
                  </m:oMathPara>
                </a14:m>
                <a:endParaRPr lang="en-US" sz="60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4616648"/>
              </a:xfrm>
              <a:prstGeom prst="rect">
                <a:avLst/>
              </a:prstGeom>
              <a:blipFill>
                <a:blip r:embed="rId4"/>
                <a:stretch>
                  <a:fillRect l="-2323" t="-5020"/>
                </a:stretch>
              </a:blipFill>
            </p:spPr>
            <p:txBody>
              <a:bodyPr/>
              <a:lstStyle/>
              <a:p>
                <a:r>
                  <a:rPr lang="en-US">
                    <a:noFill/>
                  </a:rPr>
                  <a:t> </a:t>
                </a:r>
              </a:p>
            </p:txBody>
          </p:sp>
        </mc:Fallback>
      </mc:AlternateContent>
    </p:spTree>
    <p:extLst>
      <p:ext uri="{BB962C8B-B14F-4D97-AF65-F5344CB8AC3E}">
        <p14:creationId xmlns:p14="http://schemas.microsoft.com/office/powerpoint/2010/main" val="4147341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Error</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5336204"/>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When deriving the formula, we will use the auxiliary function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𝑢</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𝑥</m:t>
                    </m:r>
                    <m:r>
                      <a:rPr lang="en-US" sz="6000" i="1" dirty="0" smtClean="0">
                        <a:solidFill>
                          <a:schemeClr val="accent1"/>
                        </a:solidFill>
                        <a:latin typeface="Cambria Math" panose="02040503050406030204" pitchFamily="18" charset="0"/>
                        <a:cs typeface="Poppins SemiBold" panose="02000000000000000000" pitchFamily="2" charset="0"/>
                      </a:rPr>
                      <m:t>)</m:t>
                    </m:r>
                  </m:oMath>
                </a14:m>
                <a:endParaRPr lang="pl-PL" sz="6000">
                  <a:solidFill>
                    <a:schemeClr val="accent1"/>
                  </a:solidFill>
                  <a:cs typeface="Poppins SemiBold" panose="02000000000000000000" pitchFamily="2" charset="0"/>
                </a:endParaRPr>
              </a:p>
              <a:p>
                <a:pPr algn="just"/>
                <a14:m>
                  <m:oMathPara xmlns:m="http://schemas.openxmlformats.org/officeDocument/2006/math">
                    <m:oMathParaPr>
                      <m:jc m:val="centerGroup"/>
                    </m:oMathParaPr>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𝑢</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𝑓</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𝑊</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𝑘</m:t>
                      </m:r>
                      <m:sSub>
                        <m:sSub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oMath>
                  </m:oMathPara>
                </a14:m>
                <a:endParaRPr lang="pl-PL" sz="6000" b="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14:m>
                  <m:oMathPara xmlns:m="http://schemas.openxmlformats.org/officeDocument/2006/math">
                    <m:oMathParaPr>
                      <m:jc m:val="centerGroup"/>
                    </m:oMathParaPr>
                    <m:oMath xmlns:m="http://schemas.openxmlformats.org/officeDocument/2006/math">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m:t>
                              </m:r>
                            </m:sub>
                          </m:sSub>
                        </m:e>
                      </m:d>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e>
                      </m:d>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e>
                      </m:d>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e>
                      </m:d>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sub>
                      </m:s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m:oMathPara>
                </a14:m>
                <a:endParaRPr lang="pl-PL" sz="5400" b="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endParaRPr lang="pl-PL" sz="6000" b="0" i="1">
                  <a:solidFill>
                    <a:schemeClr val="accent1"/>
                  </a:solidFill>
                  <a:latin typeface="Cambria Math" panose="02040503050406030204" pitchFamily="18" charset="0"/>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5336204"/>
              </a:xfrm>
              <a:prstGeom prst="rect">
                <a:avLst/>
              </a:prstGeom>
              <a:blipFill>
                <a:blip r:embed="rId4"/>
                <a:stretch>
                  <a:fillRect l="-2323" t="-4343" r="-2293"/>
                </a:stretch>
              </a:blipFill>
            </p:spPr>
            <p:txBody>
              <a:bodyPr/>
              <a:lstStyle/>
              <a:p>
                <a:r>
                  <a:rPr lang="en-US">
                    <a:noFill/>
                  </a:rPr>
                  <a:t> </a:t>
                </a:r>
              </a:p>
            </p:txBody>
          </p:sp>
        </mc:Fallback>
      </mc:AlternateContent>
    </p:spTree>
    <p:extLst>
      <p:ext uri="{BB962C8B-B14F-4D97-AF65-F5344CB8AC3E}">
        <p14:creationId xmlns:p14="http://schemas.microsoft.com/office/powerpoint/2010/main" val="370518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Error</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8556188"/>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The function u(x) is chosen in such a way that it has zeros in:</a:t>
                </a:r>
                <a:endParaRPr lang="pl-PL" sz="6000">
                  <a:solidFill>
                    <a:schemeClr val="accent1"/>
                  </a:solidFill>
                  <a:cs typeface="Poppins SemiBold" panose="02000000000000000000" pitchFamily="2" charset="0"/>
                </a:endParaRPr>
              </a:p>
              <a:p>
                <a:pPr algn="just"/>
                <a14:m>
                  <m:oMathPara xmlns:m="http://schemas.openxmlformats.org/officeDocument/2006/math">
                    <m:oMathParaPr>
                      <m:jc m:val="centerGroup"/>
                    </m:oMathParaPr>
                    <m:oMath xmlns:m="http://schemas.openxmlformats.org/officeDocument/2006/math">
                      <m:sSub>
                        <m:sSubPr>
                          <m:ctrlPr>
                            <a:rPr lang="pl-PL" sz="8800" b="0" i="1" smtClean="0">
                              <a:solidFill>
                                <a:schemeClr val="accent1"/>
                              </a:solidFill>
                              <a:latin typeface="Cambria Math" panose="02040503050406030204" pitchFamily="18" charset="0"/>
                              <a:cs typeface="Poppins SemiBold" panose="02000000000000000000" pitchFamily="2" charset="0"/>
                            </a:rPr>
                          </m:ctrlPr>
                        </m:sSubPr>
                        <m:e>
                          <m:r>
                            <a:rPr lang="pl-PL" sz="8800" b="0" i="1" smtClean="0">
                              <a:solidFill>
                                <a:schemeClr val="accent1"/>
                              </a:solidFill>
                              <a:latin typeface="Cambria Math" panose="02040503050406030204" pitchFamily="18" charset="0"/>
                              <a:cs typeface="Poppins SemiBold" panose="02000000000000000000" pitchFamily="2" charset="0"/>
                            </a:rPr>
                            <m:t>𝑥</m:t>
                          </m:r>
                        </m:e>
                        <m:sub>
                          <m:r>
                            <a:rPr lang="pl-PL" sz="8800" b="0" i="1" smtClean="0">
                              <a:solidFill>
                                <a:schemeClr val="accent1"/>
                              </a:solidFill>
                              <a:latin typeface="Cambria Math" panose="02040503050406030204" pitchFamily="18" charset="0"/>
                              <a:cs typeface="Poppins SemiBold" panose="02000000000000000000" pitchFamily="2" charset="0"/>
                            </a:rPr>
                            <m:t>0</m:t>
                          </m:r>
                        </m:sub>
                      </m:sSub>
                      <m:r>
                        <a:rPr lang="pl-PL" sz="8800" b="0" i="1" smtClean="0">
                          <a:solidFill>
                            <a:schemeClr val="accent1"/>
                          </a:solidFill>
                          <a:latin typeface="Cambria Math" panose="02040503050406030204" pitchFamily="18" charset="0"/>
                          <a:cs typeface="Poppins SemiBold" panose="02000000000000000000" pitchFamily="2" charset="0"/>
                        </a:rPr>
                        <m:t>,…., </m:t>
                      </m:r>
                      <m:sSub>
                        <m:sSubPr>
                          <m:ctrlPr>
                            <a:rPr lang="pl-PL" sz="8800" b="0" i="1" smtClean="0">
                              <a:solidFill>
                                <a:schemeClr val="accent1"/>
                              </a:solidFill>
                              <a:latin typeface="Cambria Math" panose="02040503050406030204" pitchFamily="18" charset="0"/>
                              <a:cs typeface="Poppins SemiBold" panose="02000000000000000000" pitchFamily="2" charset="0"/>
                            </a:rPr>
                          </m:ctrlPr>
                        </m:sSubPr>
                        <m:e>
                          <m:r>
                            <a:rPr lang="pl-PL" sz="8800" b="0" i="1" smtClean="0">
                              <a:solidFill>
                                <a:schemeClr val="accent1"/>
                              </a:solidFill>
                              <a:latin typeface="Cambria Math" panose="02040503050406030204" pitchFamily="18" charset="0"/>
                              <a:cs typeface="Poppins SemiBold" panose="02000000000000000000" pitchFamily="2" charset="0"/>
                            </a:rPr>
                            <m:t>𝑥</m:t>
                          </m:r>
                        </m:e>
                        <m:sub>
                          <m:r>
                            <a:rPr lang="pl-PL" sz="8800" b="0" i="1" smtClean="0">
                              <a:solidFill>
                                <a:schemeClr val="accent1"/>
                              </a:solidFill>
                              <a:latin typeface="Cambria Math" panose="02040503050406030204" pitchFamily="18" charset="0"/>
                              <a:cs typeface="Poppins SemiBold" panose="02000000000000000000" pitchFamily="2" charset="0"/>
                            </a:rPr>
                            <m:t>𝑛</m:t>
                          </m:r>
                        </m:sub>
                      </m:sSub>
                      <m:r>
                        <a:rPr lang="pl-PL" sz="8800" b="0" i="1" smtClean="0">
                          <a:solidFill>
                            <a:schemeClr val="accent1"/>
                          </a:solidFill>
                          <a:latin typeface="Cambria Math" panose="02040503050406030204" pitchFamily="18" charset="0"/>
                          <a:cs typeface="Poppins SemiBold" panose="02000000000000000000" pitchFamily="2" charset="0"/>
                        </a:rPr>
                        <m:t>, </m:t>
                      </m:r>
                      <m:sSup>
                        <m:sSupPr>
                          <m:ctrlPr>
                            <a:rPr lang="pl-PL" sz="8800" b="1" i="1" smtClean="0">
                              <a:solidFill>
                                <a:schemeClr val="accent1"/>
                              </a:solidFill>
                              <a:latin typeface="Cambria Math" panose="02040503050406030204" pitchFamily="18" charset="0"/>
                              <a:cs typeface="Poppins SemiBold" panose="02000000000000000000" pitchFamily="2" charset="0"/>
                            </a:rPr>
                          </m:ctrlPr>
                        </m:sSupPr>
                        <m:e>
                          <m:r>
                            <a:rPr lang="pl-PL" sz="8800" b="1" i="1" smtClean="0">
                              <a:solidFill>
                                <a:schemeClr val="accent1"/>
                              </a:solidFill>
                              <a:latin typeface="Cambria Math" panose="02040503050406030204" pitchFamily="18" charset="0"/>
                              <a:cs typeface="Poppins SemiBold" panose="02000000000000000000" pitchFamily="2" charset="0"/>
                            </a:rPr>
                            <m:t>𝒙</m:t>
                          </m:r>
                        </m:e>
                        <m:sup>
                          <m:r>
                            <a:rPr lang="pl-PL" sz="8800" b="1" i="1" smtClean="0">
                              <a:solidFill>
                                <a:schemeClr val="accent1"/>
                              </a:solidFill>
                              <a:latin typeface="Cambria Math" panose="02040503050406030204" pitchFamily="18" charset="0"/>
                              <a:cs typeface="Poppins SemiBold" panose="02000000000000000000" pitchFamily="2" charset="0"/>
                            </a:rPr>
                            <m:t>∗</m:t>
                          </m:r>
                        </m:sup>
                      </m:sSup>
                      <m:r>
                        <a:rPr lang="pl-PL" sz="8800" b="1" i="1" smtClean="0">
                          <a:solidFill>
                            <a:schemeClr val="accent1"/>
                          </a:solidFill>
                          <a:latin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cs typeface="Poppins SemiBold" panose="02000000000000000000" pitchFamily="2" charset="0"/>
                        </a:rPr>
                        <m:t>𝑎</m:t>
                      </m:r>
                      <m:r>
                        <a:rPr lang="pl-PL" sz="8800" b="0" i="1" smtClean="0">
                          <a:solidFill>
                            <a:schemeClr val="accent1"/>
                          </a:solidFill>
                          <a:latin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cs typeface="Poppins SemiBold" panose="02000000000000000000" pitchFamily="2" charset="0"/>
                        </a:rPr>
                        <m:t>𝑏</m:t>
                      </m:r>
                      <m:r>
                        <a:rPr lang="pl-PL" sz="8800" b="0" i="1" smtClean="0">
                          <a:solidFill>
                            <a:schemeClr val="accent1"/>
                          </a:solidFill>
                          <a:latin typeface="Cambria Math" panose="02040503050406030204" pitchFamily="18" charset="0"/>
                          <a:cs typeface="Poppins SemiBold" panose="02000000000000000000" pitchFamily="2" charset="0"/>
                        </a:rPr>
                        <m:t>]</m:t>
                      </m:r>
                    </m:oMath>
                  </m:oMathPara>
                </a14:m>
                <a:endParaRPr lang="pl-PL" sz="8800" i="1">
                  <a:solidFill>
                    <a:schemeClr val="accent1"/>
                  </a:solidFill>
                  <a:latin typeface="Cambria Math" panose="02040503050406030204" pitchFamily="18" charset="0"/>
                  <a:cs typeface="Poppins SemiBold" panose="02000000000000000000" pitchFamily="2" charset="0"/>
                </a:endParaRPr>
              </a:p>
              <a:p>
                <a:pPr algn="just"/>
                <a:r>
                  <a:rPr lang="pl-PL" sz="6000">
                    <a:solidFill>
                      <a:schemeClr val="accent1"/>
                    </a:solidFill>
                    <a:latin typeface="Cambria Math" panose="02040503050406030204" pitchFamily="18" charset="0"/>
                    <a:cs typeface="Poppins SemiBold" panose="02000000000000000000" pitchFamily="2" charset="0"/>
                  </a:rPr>
                  <a:t>For </a:t>
                </a:r>
                <a14:m>
                  <m:oMath xmlns:m="http://schemas.openxmlformats.org/officeDocument/2006/math">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r>
                      <a:rPr lang="pl-PL" sz="6000" b="0" i="1" smtClean="0">
                        <a:solidFill>
                          <a:schemeClr val="accent1"/>
                        </a:solidFill>
                        <a:latin typeface="Cambria Math" panose="02040503050406030204" pitchFamily="18" charset="0"/>
                        <a:cs typeface="Poppins SemiBold" panose="02000000000000000000" pitchFamily="2" charset="0"/>
                      </a:rPr>
                      <m:t>, </m:t>
                    </m:r>
                    <m:r>
                      <a:rPr lang="pl-PL" sz="6000" b="0" i="1" smtClean="0">
                        <a:solidFill>
                          <a:schemeClr val="accent1"/>
                        </a:solidFill>
                        <a:latin typeface="Cambria Math" panose="02040503050406030204" pitchFamily="18" charset="0"/>
                        <a:cs typeface="Poppins SemiBold" panose="02000000000000000000" pitchFamily="2" charset="0"/>
                      </a:rPr>
                      <m:t>𝑖</m:t>
                    </m:r>
                    <m:r>
                      <a:rPr lang="pl-PL" sz="6000" b="0" i="1" smtClean="0">
                        <a:solidFill>
                          <a:schemeClr val="accent1"/>
                        </a:solidFill>
                        <a:latin typeface="Cambria Math" panose="02040503050406030204" pitchFamily="18" charset="0"/>
                        <a:cs typeface="Poppins SemiBold" panose="02000000000000000000" pitchFamily="2" charset="0"/>
                      </a:rPr>
                      <m:t>=1, …, </m:t>
                    </m:r>
                    <m:r>
                      <a:rPr lang="pl-PL" sz="6000" b="0" i="1" smtClean="0">
                        <a:solidFill>
                          <a:schemeClr val="accent1"/>
                        </a:solidFill>
                        <a:latin typeface="Cambria Math" panose="02040503050406030204" pitchFamily="18" charset="0"/>
                        <a:cs typeface="Poppins SemiBold" panose="02000000000000000000" pitchFamily="2" charset="0"/>
                      </a:rPr>
                      <m:t>𝑛</m:t>
                    </m:r>
                  </m:oMath>
                </a14:m>
                <a:endParaRPr lang="pl-PL" sz="6000" b="0">
                  <a:solidFill>
                    <a:schemeClr val="accent1"/>
                  </a:solidFill>
                  <a:latin typeface="Cambria Math" panose="02040503050406030204" pitchFamily="18" charset="0"/>
                  <a:cs typeface="Poppins SemiBold" panose="02000000000000000000" pitchFamily="2" charset="0"/>
                </a:endParaRPr>
              </a:p>
              <a:p>
                <a:pPr algn="just"/>
                <a:endParaRPr lang="pl-PL" sz="6000">
                  <a:solidFill>
                    <a:schemeClr val="accent1"/>
                  </a:solidFill>
                  <a:latin typeface="Cambria Math" panose="02040503050406030204" pitchFamily="18" charset="0"/>
                  <a:cs typeface="Poppins SemiBold" panose="02000000000000000000" pitchFamily="2" charset="0"/>
                </a:endParaRPr>
              </a:p>
              <a:p>
                <a:pPr algn="just"/>
                <a:endParaRPr lang="pl-PL" sz="6000">
                  <a:solidFill>
                    <a:schemeClr val="accent1"/>
                  </a:solidFill>
                  <a:latin typeface="Cambria Math" panose="02040503050406030204" pitchFamily="18" charset="0"/>
                  <a:cs typeface="Poppins SemiBold" panose="02000000000000000000" pitchFamily="2" charset="0"/>
                </a:endParaRPr>
              </a:p>
              <a:p>
                <a:pPr algn="just"/>
                <a14:m>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𝑢</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𝑓</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𝑊</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𝑖</m:t>
                            </m:r>
                          </m:sub>
                        </m:sSub>
                      </m:e>
                    </m:d>
                    <m:r>
                      <a:rPr lang="pl-PL" sz="6000" b="0" i="1" smtClean="0">
                        <a:solidFill>
                          <a:schemeClr val="accent1"/>
                        </a:solidFill>
                        <a:latin typeface="Cambria Math" panose="02040503050406030204" pitchFamily="18" charset="0"/>
                        <a:cs typeface="Poppins SemiBold" panose="02000000000000000000" pitchFamily="2" charset="0"/>
                      </a:rPr>
                      <m:t>−</m:t>
                    </m:r>
                    <m:r>
                      <a:rPr lang="pl-PL" sz="6000" b="0" i="1" smtClean="0">
                        <a:solidFill>
                          <a:schemeClr val="accent1"/>
                        </a:solidFill>
                        <a:latin typeface="Cambria Math" panose="02040503050406030204" pitchFamily="18" charset="0"/>
                        <a:cs typeface="Poppins SemiBold" panose="02000000000000000000" pitchFamily="2" charset="0"/>
                      </a:rPr>
                      <m:t>𝑘</m:t>
                    </m:r>
                    <m:sSub>
                      <m:sSub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sSub>
                          <m:sSub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sub>
                        </m:sSub>
                      </m:e>
                    </m:d>
                  </m:oMath>
                </a14:m>
                <a:r>
                  <a:rPr lang="pl-PL" sz="6000" b="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=0</a:t>
                </a:r>
              </a:p>
              <a:p>
                <a:pPr algn="just"/>
                <a14:m>
                  <m:oMathPara xmlns:m="http://schemas.openxmlformats.org/officeDocument/2006/math">
                    <m:oMathParaPr>
                      <m:jc m:val="centerGroup"/>
                    </m:oMathParaPr>
                    <m:oMath xmlns:m="http://schemas.openxmlformats.org/officeDocument/2006/math">
                      <m:sSub>
                        <m:sSub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m:t>
                              </m:r>
                            </m:sub>
                          </m:sSub>
                        </m:e>
                      </m:d>
                      <m:d>
                        <m:d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e>
                      </m:d>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ctrlP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−1</m:t>
                              </m:r>
                            </m:sub>
                          </m:sSub>
                        </m:e>
                      </m:d>
                      <m:d>
                        <m:dPr>
                          <m:ctrlP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800" b="0" i="1" smtClean="0">
                                  <a:solidFill>
                                    <a:schemeClr val="tx1"/>
                                  </a:solidFill>
                                  <a:latin typeface="Cambria Math" panose="02040503050406030204" pitchFamily="18" charset="0"/>
                                  <a:ea typeface="Cambria Math" panose="02040503050406030204" pitchFamily="18" charset="0"/>
                                  <a:cs typeface="Poppins SemiBold" panose="02000000000000000000" pitchFamily="2" charset="0"/>
                                </a:rPr>
                                <m:t>𝑖</m:t>
                              </m:r>
                            </m:sub>
                          </m:sSub>
                        </m:e>
                      </m:d>
                      <m:d>
                        <m:d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𝑖</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e>
                      </m:d>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b>
                        <m:sSubPr>
                          <m:ctrlP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sub>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sub>
                      </m:sSub>
                      <m:r>
                        <a:rPr lang="pl-PL" sz="4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m:oMathPara>
                </a14:m>
                <a:endParaRPr lang="pl-PL" sz="4800" b="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endParaRPr lang="pl-PL" sz="6000" b="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r>
                  <a:rPr lang="en-US" sz="6000">
                    <a:solidFill>
                      <a:schemeClr val="accent1"/>
                    </a:solidFill>
                    <a:latin typeface="Cambria Math" panose="02040503050406030204" pitchFamily="18" charset="0"/>
                    <a:cs typeface="Poppins SemiBold" panose="02000000000000000000" pitchFamily="2" charset="0"/>
                  </a:rPr>
                  <a:t>So the function u(x) has </a:t>
                </a:r>
                <a:r>
                  <a:rPr lang="pl-PL" sz="6000">
                    <a:solidFill>
                      <a:schemeClr val="accent1"/>
                    </a:solidFill>
                    <a:latin typeface="Cambria Math" panose="02040503050406030204" pitchFamily="18" charset="0"/>
                    <a:cs typeface="Poppins SemiBold" panose="02000000000000000000" pitchFamily="2" charset="0"/>
                  </a:rPr>
                  <a:t>n</a:t>
                </a:r>
                <a:r>
                  <a:rPr lang="en-US" sz="6000">
                    <a:solidFill>
                      <a:schemeClr val="accent1"/>
                    </a:solidFill>
                    <a:latin typeface="Cambria Math" panose="02040503050406030204" pitchFamily="18" charset="0"/>
                    <a:cs typeface="Poppins SemiBold" panose="02000000000000000000" pitchFamily="2" charset="0"/>
                  </a:rPr>
                  <a:t>+2 roots.</a:t>
                </a:r>
                <a:endParaRPr lang="pl-PL" sz="6000">
                  <a:solidFill>
                    <a:schemeClr val="accent1"/>
                  </a:solidFill>
                  <a:latin typeface="Cambria Math" panose="02040503050406030204" pitchFamily="18" charset="0"/>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8556188"/>
              </a:xfrm>
              <a:prstGeom prst="rect">
                <a:avLst/>
              </a:prstGeom>
              <a:blipFill>
                <a:blip r:embed="rId4"/>
                <a:stretch>
                  <a:fillRect l="-2323" t="-2708" b="-4490"/>
                </a:stretch>
              </a:blipFill>
            </p:spPr>
            <p:txBody>
              <a:bodyPr/>
              <a:lstStyle/>
              <a:p>
                <a:r>
                  <a:rPr lang="en-US">
                    <a:noFill/>
                  </a:rPr>
                  <a:t> </a:t>
                </a:r>
              </a:p>
            </p:txBody>
          </p:sp>
        </mc:Fallback>
      </mc:AlternateContent>
    </p:spTree>
    <p:extLst>
      <p:ext uri="{BB962C8B-B14F-4D97-AF65-F5344CB8AC3E}">
        <p14:creationId xmlns:p14="http://schemas.microsoft.com/office/powerpoint/2010/main" val="2204755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Rolle's</a:t>
            </a:r>
            <a:r>
              <a:rPr lang="pl-PL" sz="7200" b="1">
                <a:solidFill>
                  <a:schemeClr val="accent1"/>
                </a:solidFill>
                <a:cs typeface="Poppins SemiBold" panose="02000000000000000000" pitchFamily="2" charset="0"/>
              </a:rPr>
              <a:t> </a:t>
            </a:r>
            <a:r>
              <a:rPr lang="pl-PL" sz="7200" b="1" err="1">
                <a:solidFill>
                  <a:schemeClr val="accent1"/>
                </a:solidFill>
                <a:cs typeface="Poppins SemiBold" panose="02000000000000000000" pitchFamily="2" charset="0"/>
              </a:rPr>
              <a:t>theorem</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𝑓</m:t>
                    </m:r>
                  </m:oMath>
                </a14:m>
                <a:r>
                  <a:rPr lang="en-US" sz="6000">
                    <a:solidFill>
                      <a:schemeClr val="accent1"/>
                    </a:solidFill>
                    <a:cs typeface="Poppins SemiBold" panose="02000000000000000000" pitchFamily="2" charset="0"/>
                  </a:rPr>
                  <a:t> be a continuous real function defined on the closed interval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err="1" smtClean="0">
                        <a:solidFill>
                          <a:schemeClr val="accent1"/>
                        </a:solidFill>
                        <a:latin typeface="Cambria Math" panose="02040503050406030204" pitchFamily="18" charset="0"/>
                        <a:cs typeface="Poppins SemiBold" panose="02000000000000000000" pitchFamily="2" charset="0"/>
                      </a:rPr>
                      <m:t>𝑎</m:t>
                    </m:r>
                    <m:r>
                      <a:rPr lang="en-US" sz="6000" i="1" dirty="0" err="1" smtClean="0">
                        <a:solidFill>
                          <a:schemeClr val="accent1"/>
                        </a:solidFill>
                        <a:latin typeface="Cambria Math" panose="02040503050406030204" pitchFamily="18" charset="0"/>
                        <a:cs typeface="Poppins SemiBold" panose="02000000000000000000" pitchFamily="2" charset="0"/>
                      </a:rPr>
                      <m:t>,</m:t>
                    </m:r>
                    <m:r>
                      <a:rPr lang="en-US" sz="6000" i="1" dirty="0" err="1" smtClean="0">
                        <a:solidFill>
                          <a:schemeClr val="accent1"/>
                        </a:solidFill>
                        <a:latin typeface="Cambria Math" panose="02040503050406030204" pitchFamily="18" charset="0"/>
                        <a:cs typeface="Poppins SemiBold" panose="02000000000000000000" pitchFamily="2" charset="0"/>
                      </a:rPr>
                      <m:t>𝑏</m:t>
                    </m:r>
                    <m:r>
                      <a:rPr lang="en-US" sz="6000" i="1" dirty="0" smtClean="0">
                        <a:solidFill>
                          <a:schemeClr val="accent1"/>
                        </a:solidFill>
                        <a:latin typeface="Cambria Math" panose="02040503050406030204" pitchFamily="18" charset="0"/>
                        <a:cs typeface="Poppins SemiBold" panose="02000000000000000000" pitchFamily="2" charset="0"/>
                      </a:rPr>
                      <m:t>]</m:t>
                    </m:r>
                  </m:oMath>
                </a14:m>
                <a:r>
                  <a:rPr lang="en-US" sz="6000">
                    <a:solidFill>
                      <a:schemeClr val="accent1"/>
                    </a:solidFill>
                    <a:cs typeface="Poppins SemiBold" panose="02000000000000000000" pitchFamily="2" charset="0"/>
                  </a:rPr>
                  <a:t>, differentiable on the open interval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err="1" smtClean="0">
                        <a:solidFill>
                          <a:schemeClr val="accent1"/>
                        </a:solidFill>
                        <a:latin typeface="Cambria Math" panose="02040503050406030204" pitchFamily="18" charset="0"/>
                        <a:cs typeface="Poppins SemiBold" panose="02000000000000000000" pitchFamily="2" charset="0"/>
                      </a:rPr>
                      <m:t>𝑎</m:t>
                    </m:r>
                    <m:r>
                      <a:rPr lang="en-US" sz="6000" i="1" dirty="0" err="1" smtClean="0">
                        <a:solidFill>
                          <a:schemeClr val="accent1"/>
                        </a:solidFill>
                        <a:latin typeface="Cambria Math" panose="02040503050406030204" pitchFamily="18" charset="0"/>
                        <a:cs typeface="Poppins SemiBold" panose="02000000000000000000" pitchFamily="2" charset="0"/>
                      </a:rPr>
                      <m:t>,</m:t>
                    </m:r>
                    <m:r>
                      <a:rPr lang="en-US" sz="6000" i="1" dirty="0" err="1" smtClean="0">
                        <a:solidFill>
                          <a:schemeClr val="accent1"/>
                        </a:solidFill>
                        <a:latin typeface="Cambria Math" panose="02040503050406030204" pitchFamily="18" charset="0"/>
                        <a:cs typeface="Poppins SemiBold" panose="02000000000000000000" pitchFamily="2" charset="0"/>
                      </a:rPr>
                      <m:t>𝑏</m:t>
                    </m:r>
                    <m:r>
                      <a:rPr lang="en-US" sz="6000" i="1" dirty="0" smtClean="0">
                        <a:solidFill>
                          <a:schemeClr val="accent1"/>
                        </a:solidFill>
                        <a:latin typeface="Cambria Math" panose="02040503050406030204" pitchFamily="18" charset="0"/>
                        <a:cs typeface="Poppins SemiBold" panose="02000000000000000000" pitchFamily="2" charset="0"/>
                      </a:rPr>
                      <m:t>)</m:t>
                    </m:r>
                  </m:oMath>
                </a14:m>
                <a:r>
                  <a:rPr lang="en-US" sz="6000">
                    <a:solidFill>
                      <a:schemeClr val="accent1"/>
                    </a:solidFill>
                    <a:cs typeface="Poppins SemiBold" panose="02000000000000000000" pitchFamily="2" charset="0"/>
                  </a:rPr>
                  <a:t>.</a:t>
                </a:r>
                <a:endParaRPr lang="pl-PL" sz="6000">
                  <a:solidFill>
                    <a:schemeClr val="accent1"/>
                  </a:solidFill>
                  <a:latin typeface="Cambria Math" panose="02040503050406030204" pitchFamily="18" charset="0"/>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1846659"/>
              </a:xfrm>
              <a:prstGeom prst="rect">
                <a:avLst/>
              </a:prstGeom>
              <a:blipFill>
                <a:blip r:embed="rId4"/>
                <a:stretch>
                  <a:fillRect l="-2323" t="-12541" r="-2293" b="-24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8ACB504F-7626-E65C-4456-6BE0CE9F6F61}"/>
                  </a:ext>
                </a:extLst>
              </p:cNvPr>
              <p:cNvSpPr txBox="1"/>
              <p:nvPr/>
            </p:nvSpPr>
            <p:spPr>
              <a:xfrm>
                <a:off x="2827293" y="5934670"/>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If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𝑓</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𝑎</m:t>
                    </m:r>
                    <m:r>
                      <a:rPr lang="en-US" sz="6000" i="1" dirty="0" smtClean="0">
                        <a:solidFill>
                          <a:schemeClr val="accent1"/>
                        </a:solidFill>
                        <a:latin typeface="Cambria Math" panose="02040503050406030204" pitchFamily="18" charset="0"/>
                        <a:cs typeface="Poppins SemiBold" panose="02000000000000000000" pitchFamily="2" charset="0"/>
                      </a:rPr>
                      <m:t>) = </m:t>
                    </m:r>
                    <m:r>
                      <a:rPr lang="en-US" sz="6000" i="1" dirty="0" smtClean="0">
                        <a:solidFill>
                          <a:schemeClr val="accent1"/>
                        </a:solidFill>
                        <a:latin typeface="Cambria Math" panose="02040503050406030204" pitchFamily="18" charset="0"/>
                        <a:cs typeface="Poppins SemiBold" panose="02000000000000000000" pitchFamily="2" charset="0"/>
                      </a:rPr>
                      <m:t>𝑓</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𝑏</m:t>
                    </m:r>
                    <m:r>
                      <a:rPr lang="en-US" sz="6000" i="1" dirty="0" smtClean="0">
                        <a:solidFill>
                          <a:schemeClr val="accent1"/>
                        </a:solidFill>
                        <a:latin typeface="Cambria Math" panose="02040503050406030204" pitchFamily="18" charset="0"/>
                        <a:cs typeface="Poppins SemiBold" panose="02000000000000000000" pitchFamily="2" charset="0"/>
                      </a:rPr>
                      <m:t>) </m:t>
                    </m:r>
                  </m:oMath>
                </a14:m>
                <a:r>
                  <a:rPr lang="en-US" sz="6000">
                    <a:solidFill>
                      <a:schemeClr val="accent1"/>
                    </a:solidFill>
                    <a:cs typeface="Poppins SemiBold" panose="02000000000000000000" pitchFamily="2" charset="0"/>
                  </a:rPr>
                  <a:t>then there is a point c belonging to the open interval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err="1" smtClean="0">
                        <a:solidFill>
                          <a:schemeClr val="accent1"/>
                        </a:solidFill>
                        <a:latin typeface="Cambria Math" panose="02040503050406030204" pitchFamily="18" charset="0"/>
                        <a:cs typeface="Poppins SemiBold" panose="02000000000000000000" pitchFamily="2" charset="0"/>
                      </a:rPr>
                      <m:t>𝑎</m:t>
                    </m:r>
                    <m:r>
                      <a:rPr lang="en-US" sz="6000" i="1" dirty="0" err="1" smtClean="0">
                        <a:solidFill>
                          <a:schemeClr val="accent1"/>
                        </a:solidFill>
                        <a:latin typeface="Cambria Math" panose="02040503050406030204" pitchFamily="18" charset="0"/>
                        <a:cs typeface="Poppins SemiBold" panose="02000000000000000000" pitchFamily="2" charset="0"/>
                      </a:rPr>
                      <m:t>,</m:t>
                    </m:r>
                    <m:r>
                      <a:rPr lang="en-US" sz="6000" i="1" dirty="0" err="1" smtClean="0">
                        <a:solidFill>
                          <a:schemeClr val="accent1"/>
                        </a:solidFill>
                        <a:latin typeface="Cambria Math" panose="02040503050406030204" pitchFamily="18" charset="0"/>
                        <a:cs typeface="Poppins SemiBold" panose="02000000000000000000" pitchFamily="2" charset="0"/>
                      </a:rPr>
                      <m:t>𝑏</m:t>
                    </m:r>
                    <m:r>
                      <a:rPr lang="en-US" sz="6000" i="1" dirty="0" smtClean="0">
                        <a:solidFill>
                          <a:schemeClr val="accent1"/>
                        </a:solidFill>
                        <a:latin typeface="Cambria Math" panose="02040503050406030204" pitchFamily="18" charset="0"/>
                        <a:cs typeface="Poppins SemiBold" panose="02000000000000000000" pitchFamily="2" charset="0"/>
                      </a:rPr>
                      <m:t>)</m:t>
                    </m:r>
                  </m:oMath>
                </a14:m>
                <a:r>
                  <a:rPr lang="en-US" sz="6000">
                    <a:solidFill>
                      <a:schemeClr val="accent1"/>
                    </a:solidFill>
                    <a:cs typeface="Poppins SemiBold" panose="02000000000000000000" pitchFamily="2" charset="0"/>
                  </a:rPr>
                  <a:t> such that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𝑓</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𝑐</m:t>
                    </m:r>
                    <m:r>
                      <a:rPr lang="en-US" sz="6000" i="1" dirty="0" smtClean="0">
                        <a:solidFill>
                          <a:schemeClr val="accent1"/>
                        </a:solidFill>
                        <a:latin typeface="Cambria Math" panose="02040503050406030204" pitchFamily="18" charset="0"/>
                        <a:cs typeface="Poppins SemiBold" panose="02000000000000000000" pitchFamily="2" charset="0"/>
                      </a:rPr>
                      <m:t>)=0</m:t>
                    </m:r>
                  </m:oMath>
                </a14:m>
                <a:endParaRPr lang="pl-PL" sz="6000">
                  <a:solidFill>
                    <a:schemeClr val="accent1"/>
                  </a:solidFill>
                  <a:latin typeface="Cambria Math" panose="02040503050406030204" pitchFamily="18" charset="0"/>
                  <a:cs typeface="Poppins SemiBold" panose="02000000000000000000" pitchFamily="2" charset="0"/>
                </a:endParaRPr>
              </a:p>
            </p:txBody>
          </p:sp>
        </mc:Choice>
        <mc:Fallback xmlns="">
          <p:sp>
            <p:nvSpPr>
              <p:cNvPr id="3" name="TextBox 13">
                <a:extLst>
                  <a:ext uri="{FF2B5EF4-FFF2-40B4-BE49-F238E27FC236}">
                    <a16:creationId xmlns:a16="http://schemas.microsoft.com/office/drawing/2014/main" id="{8ACB504F-7626-E65C-4456-6BE0CE9F6F61}"/>
                  </a:ext>
                </a:extLst>
              </p:cNvPr>
              <p:cNvSpPr txBox="1">
                <a:spLocks noRot="1" noChangeAspect="1" noMove="1" noResize="1" noEditPoints="1" noAdjustHandles="1" noChangeArrowheads="1" noChangeShapeType="1" noTextEdit="1"/>
              </p:cNvSpPr>
              <p:nvPr/>
            </p:nvSpPr>
            <p:spPr>
              <a:xfrm>
                <a:off x="2827293" y="5934670"/>
                <a:ext cx="19941268" cy="1846659"/>
              </a:xfrm>
              <a:prstGeom prst="rect">
                <a:avLst/>
              </a:prstGeom>
              <a:blipFill>
                <a:blip r:embed="rId5"/>
                <a:stretch>
                  <a:fillRect l="-2323" t="-12583" r="-2293" b="-24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878D5CEA-4316-82F5-8284-8890F7813D73}"/>
                  </a:ext>
                </a:extLst>
              </p:cNvPr>
              <p:cNvSpPr txBox="1"/>
              <p:nvPr/>
            </p:nvSpPr>
            <p:spPr>
              <a:xfrm>
                <a:off x="2827293" y="8229305"/>
                <a:ext cx="19941268" cy="1846659"/>
              </a:xfrm>
              <a:prstGeom prst="rect">
                <a:avLst/>
              </a:prstGeom>
              <a:noFill/>
            </p:spPr>
            <p:txBody>
              <a:bodyPr wrap="square" lIns="0" tIns="0" rIns="0" bIns="0" rtlCol="0">
                <a:spAutoFit/>
              </a:bodyPr>
              <a:lstStyle/>
              <a:p>
                <a:pPr algn="just"/>
                <a:r>
                  <a:rPr lang="pl-PL" sz="6000" err="1">
                    <a:solidFill>
                      <a:schemeClr val="accent1"/>
                    </a:solidFill>
                    <a:cs typeface="Poppins SemiBold" panose="02000000000000000000" pitchFamily="2" charset="0"/>
                  </a:rPr>
                  <a:t>Because</a:t>
                </a:r>
                <a:r>
                  <a:rPr lang="pl-PL" sz="6000">
                    <a:solidFill>
                      <a:schemeClr val="accent1"/>
                    </a:solidFill>
                    <a:cs typeface="Poppins SemiBold" panose="02000000000000000000" pitchFamily="2" charset="0"/>
                  </a:rPr>
                  <a:t> </a:t>
                </a:r>
                <a:r>
                  <a:rPr lang="en-US" sz="6000">
                    <a:solidFill>
                      <a:schemeClr val="accent1"/>
                    </a:solidFill>
                    <a:cs typeface="Poppins SemiBold" panose="02000000000000000000" pitchFamily="2" charset="0"/>
                  </a:rPr>
                  <a:t>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𝑢</m:t>
                    </m:r>
                    <m:r>
                      <a:rPr lang="en-US" sz="6000" i="1" dirty="0" smtClean="0">
                        <a:solidFill>
                          <a:schemeClr val="accent1"/>
                        </a:solidFill>
                        <a:latin typeface="Cambria Math" panose="02040503050406030204" pitchFamily="18" charset="0"/>
                        <a:cs typeface="Poppins SemiBold" panose="02000000000000000000" pitchFamily="2" charset="0"/>
                      </a:rPr>
                      <m:t>(</m:t>
                    </m:r>
                    <m:sSub>
                      <m:sSubPr>
                        <m:ctrlPr>
                          <a:rPr lang="en-US" sz="6000" i="1" dirty="0" err="1" smtClean="0">
                            <a:solidFill>
                              <a:schemeClr val="accent1"/>
                            </a:solidFill>
                            <a:latin typeface="Cambria Math" panose="02040503050406030204" pitchFamily="18" charset="0"/>
                            <a:cs typeface="Poppins SemiBold" panose="02000000000000000000" pitchFamily="2" charset="0"/>
                          </a:rPr>
                        </m:ctrlPr>
                      </m:sSubPr>
                      <m:e>
                        <m:r>
                          <a:rPr lang="en-US" sz="6000" i="1" dirty="0" err="1">
                            <a:solidFill>
                              <a:schemeClr val="accent1"/>
                            </a:solidFill>
                            <a:latin typeface="Cambria Math" panose="02040503050406030204" pitchFamily="18" charset="0"/>
                            <a:cs typeface="Poppins SemiBold" panose="02000000000000000000" pitchFamily="2" charset="0"/>
                          </a:rPr>
                          <m:t>𝑥</m:t>
                        </m:r>
                      </m:e>
                      <m:sub>
                        <m:r>
                          <a:rPr lang="en-US" sz="6000" i="1" dirty="0" err="1">
                            <a:solidFill>
                              <a:schemeClr val="accent1"/>
                            </a:solidFill>
                            <a:latin typeface="Cambria Math" panose="02040503050406030204" pitchFamily="18" charset="0"/>
                            <a:cs typeface="Poppins SemiBold" panose="02000000000000000000" pitchFamily="2" charset="0"/>
                          </a:rPr>
                          <m:t>𝑖</m:t>
                        </m:r>
                      </m:sub>
                    </m:sSub>
                    <m:r>
                      <a:rPr lang="en-US" sz="6000" i="1" dirty="0">
                        <a:solidFill>
                          <a:schemeClr val="accent1"/>
                        </a:solidFill>
                        <a:latin typeface="Cambria Math" panose="02040503050406030204" pitchFamily="18" charset="0"/>
                        <a:cs typeface="Poppins SemiBold" panose="02000000000000000000" pitchFamily="2" charset="0"/>
                      </a:rPr>
                      <m:t>)=</m:t>
                    </m:r>
                    <m:r>
                      <a:rPr lang="en-US" sz="6000" i="1" dirty="0">
                        <a:solidFill>
                          <a:schemeClr val="accent1"/>
                        </a:solidFill>
                        <a:latin typeface="Cambria Math" panose="02040503050406030204" pitchFamily="18" charset="0"/>
                        <a:cs typeface="Poppins SemiBold" panose="02000000000000000000" pitchFamily="2" charset="0"/>
                      </a:rPr>
                      <m:t>𝑢</m:t>
                    </m:r>
                    <m:r>
                      <a:rPr lang="en-US" sz="6000" i="1" dirty="0">
                        <a:solidFill>
                          <a:schemeClr val="accent1"/>
                        </a:solidFill>
                        <a:latin typeface="Cambria Math" panose="02040503050406030204" pitchFamily="18" charset="0"/>
                        <a:cs typeface="Poppins SemiBold" panose="02000000000000000000" pitchFamily="2" charset="0"/>
                      </a:rPr>
                      <m:t>(</m:t>
                    </m:r>
                    <m:sSub>
                      <m:sSubPr>
                        <m:ctrlPr>
                          <a:rPr lang="en-US" sz="6000" i="1" dirty="0">
                            <a:solidFill>
                              <a:schemeClr val="accent1"/>
                            </a:solidFill>
                            <a:latin typeface="Cambria Math" panose="02040503050406030204" pitchFamily="18" charset="0"/>
                            <a:cs typeface="Poppins SemiBold" panose="02000000000000000000" pitchFamily="2" charset="0"/>
                          </a:rPr>
                        </m:ctrlPr>
                      </m:sSubPr>
                      <m:e>
                        <m:r>
                          <a:rPr lang="en-US" sz="6000" i="1" dirty="0">
                            <a:solidFill>
                              <a:schemeClr val="accent1"/>
                            </a:solidFill>
                            <a:latin typeface="Cambria Math" panose="02040503050406030204" pitchFamily="18" charset="0"/>
                            <a:cs typeface="Poppins SemiBold" panose="02000000000000000000" pitchFamily="2" charset="0"/>
                          </a:rPr>
                          <m:t>𝑥</m:t>
                        </m:r>
                      </m:e>
                      <m:sub>
                        <m:r>
                          <a:rPr lang="en-US" sz="6000" i="1" dirty="0">
                            <a:solidFill>
                              <a:schemeClr val="accent1"/>
                            </a:solidFill>
                            <a:latin typeface="Cambria Math" panose="02040503050406030204" pitchFamily="18" charset="0"/>
                            <a:cs typeface="Poppins SemiBold" panose="02000000000000000000" pitchFamily="2" charset="0"/>
                          </a:rPr>
                          <m:t>𝑖</m:t>
                        </m:r>
                        <m:r>
                          <a:rPr lang="en-US" sz="6000" i="1" dirty="0">
                            <a:solidFill>
                              <a:schemeClr val="accent1"/>
                            </a:solidFill>
                            <a:latin typeface="Cambria Math" panose="02040503050406030204" pitchFamily="18" charset="0"/>
                            <a:cs typeface="Poppins SemiBold" panose="02000000000000000000" pitchFamily="2" charset="0"/>
                          </a:rPr>
                          <m:t>+1</m:t>
                        </m:r>
                      </m:sub>
                    </m:sSub>
                    <m:r>
                      <a:rPr lang="pl-PL" sz="6000" b="0" i="1" dirty="0" smtClean="0">
                        <a:solidFill>
                          <a:schemeClr val="accent1"/>
                        </a:solidFill>
                        <a:latin typeface="Cambria Math" panose="02040503050406030204" pitchFamily="18" charset="0"/>
                        <a:cs typeface="Poppins SemiBold" panose="02000000000000000000" pitchFamily="2" charset="0"/>
                      </a:rPr>
                      <m:t>)</m:t>
                    </m:r>
                  </m:oMath>
                </a14:m>
                <a:r>
                  <a:rPr lang="en-US" sz="6000">
                    <a:solidFill>
                      <a:schemeClr val="accent1"/>
                    </a:solidFill>
                    <a:cs typeface="Poppins SemiBold" panose="02000000000000000000" pitchFamily="2" charset="0"/>
                  </a:rPr>
                  <a:t>, then in each of the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𝑛</m:t>
                    </m:r>
                    <m:r>
                      <a:rPr lang="en-US" sz="6000" i="1" dirty="0" smtClean="0">
                        <a:solidFill>
                          <a:schemeClr val="accent1"/>
                        </a:solidFill>
                        <a:latin typeface="Cambria Math" panose="02040503050406030204" pitchFamily="18" charset="0"/>
                        <a:cs typeface="Poppins SemiBold" panose="02000000000000000000" pitchFamily="2" charset="0"/>
                      </a:rPr>
                      <m:t>+1)</m:t>
                    </m:r>
                  </m:oMath>
                </a14:m>
                <a:r>
                  <a:rPr lang="en-US" sz="6000">
                    <a:solidFill>
                      <a:schemeClr val="accent1"/>
                    </a:solidFill>
                    <a:cs typeface="Poppins SemiBold" panose="02000000000000000000" pitchFamily="2" charset="0"/>
                  </a:rPr>
                  <a:t> intervals </a:t>
                </a:r>
                <a14:m>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𝑢</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𝑥</m:t>
                    </m:r>
                    <m:r>
                      <a:rPr lang="en-US" sz="6000" i="1" dirty="0" smtClean="0">
                        <a:solidFill>
                          <a:schemeClr val="accent1"/>
                        </a:solidFill>
                        <a:latin typeface="Cambria Math" panose="02040503050406030204" pitchFamily="18" charset="0"/>
                        <a:cs typeface="Poppins SemiBold" panose="02000000000000000000" pitchFamily="2" charset="0"/>
                      </a:rPr>
                      <m:t>) </m:t>
                    </m:r>
                  </m:oMath>
                </a14:m>
                <a:r>
                  <a:rPr lang="en-US" sz="6000">
                    <a:solidFill>
                      <a:schemeClr val="accent1"/>
                    </a:solidFill>
                    <a:cs typeface="Poppins SemiBold" panose="02000000000000000000" pitchFamily="2" charset="0"/>
                  </a:rPr>
                  <a:t>has one root.:</a:t>
                </a:r>
                <a:endParaRPr lang="pl-PL" sz="6000">
                  <a:solidFill>
                    <a:schemeClr val="accent1"/>
                  </a:solidFill>
                  <a:latin typeface="Cambria Math" panose="02040503050406030204" pitchFamily="18" charset="0"/>
                  <a:cs typeface="Poppins SemiBold" panose="02000000000000000000" pitchFamily="2" charset="0"/>
                </a:endParaRPr>
              </a:p>
            </p:txBody>
          </p:sp>
        </mc:Choice>
        <mc:Fallback xmlns="">
          <p:sp>
            <p:nvSpPr>
              <p:cNvPr id="4" name="TextBox 13">
                <a:extLst>
                  <a:ext uri="{FF2B5EF4-FFF2-40B4-BE49-F238E27FC236}">
                    <a16:creationId xmlns:a16="http://schemas.microsoft.com/office/drawing/2014/main" id="{878D5CEA-4316-82F5-8284-8890F7813D73}"/>
                  </a:ext>
                </a:extLst>
              </p:cNvPr>
              <p:cNvSpPr txBox="1">
                <a:spLocks noRot="1" noChangeAspect="1" noMove="1" noResize="1" noEditPoints="1" noAdjustHandles="1" noChangeArrowheads="1" noChangeShapeType="1" noTextEdit="1"/>
              </p:cNvSpPr>
              <p:nvPr/>
            </p:nvSpPr>
            <p:spPr>
              <a:xfrm>
                <a:off x="2827293" y="8229305"/>
                <a:ext cx="19941268" cy="1846659"/>
              </a:xfrm>
              <a:prstGeom prst="rect">
                <a:avLst/>
              </a:prstGeom>
              <a:blipFill>
                <a:blip r:embed="rId6"/>
                <a:stretch>
                  <a:fillRect l="-2323" t="-12541" r="-2293" b="-24092"/>
                </a:stretch>
              </a:blipFill>
            </p:spPr>
            <p:txBody>
              <a:bodyPr/>
              <a:lstStyle/>
              <a:p>
                <a:r>
                  <a:rPr lang="en-US">
                    <a:noFill/>
                  </a:rPr>
                  <a:t> </a:t>
                </a:r>
              </a:p>
            </p:txBody>
          </p:sp>
        </mc:Fallback>
      </mc:AlternateContent>
    </p:spTree>
    <p:extLst>
      <p:ext uri="{BB962C8B-B14F-4D97-AF65-F5344CB8AC3E}">
        <p14:creationId xmlns:p14="http://schemas.microsoft.com/office/powerpoint/2010/main" val="1990209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4616648"/>
              </a:xfrm>
              <a:prstGeom prst="rect">
                <a:avLst/>
              </a:prstGeom>
              <a:noFill/>
            </p:spPr>
            <p:txBody>
              <a:bodyPr wrap="square" lIns="0" tIns="0" rIns="0" bIns="0" rtlCol="0">
                <a:spAutoFit/>
              </a:bodyPr>
              <a:lstStyle/>
              <a:p>
                <a:pPr algn="just"/>
                <a14:m>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𝑢</m:t>
                    </m:r>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oMath>
                </a14:m>
                <a:r>
                  <a:rPr lang="pl-PL" sz="6000" b="0" i="0">
                    <a:solidFill>
                      <a:schemeClr val="accent1"/>
                    </a:solidFill>
                    <a:latin typeface="+mj-lt"/>
                    <a:cs typeface="Poppins SemiBold" panose="02000000000000000000" pitchFamily="2" charset="0"/>
                  </a:rPr>
                  <a:t> </a:t>
                </a:r>
                <a:r>
                  <a:rPr lang="pl-PL" sz="6000" b="0" i="0" err="1">
                    <a:solidFill>
                      <a:schemeClr val="accent1"/>
                    </a:solidFill>
                    <a:latin typeface="+mj-lt"/>
                    <a:cs typeface="Poppins SemiBold" panose="02000000000000000000" pitchFamily="2" charset="0"/>
                  </a:rPr>
                  <a:t>has</a:t>
                </a:r>
                <a:r>
                  <a:rPr lang="pl-PL" sz="6000" b="0" i="0">
                    <a:solidFill>
                      <a:schemeClr val="accent1"/>
                    </a:solidFill>
                    <a:latin typeface="+mj-lt"/>
                    <a:cs typeface="Poppins SemiBold" panose="02000000000000000000" pitchFamily="2" charset="0"/>
                  </a:rPr>
                  <a:t> n+2 </a:t>
                </a:r>
                <a:r>
                  <a:rPr lang="pl-PL" sz="6000" b="0" i="0" err="1">
                    <a:solidFill>
                      <a:schemeClr val="accent1"/>
                    </a:solidFill>
                    <a:latin typeface="+mj-lt"/>
                    <a:cs typeface="Poppins SemiBold" panose="02000000000000000000" pitchFamily="2" charset="0"/>
                  </a:rPr>
                  <a:t>roots</a:t>
                </a:r>
                <a:endParaRPr lang="pl-PL" sz="6000" b="0">
                  <a:solidFill>
                    <a:schemeClr val="accent1"/>
                  </a:solidFill>
                  <a:latin typeface="Cambria Math" panose="02040503050406030204" pitchFamily="18" charset="0"/>
                  <a:cs typeface="Poppins SemiBold" panose="02000000000000000000" pitchFamily="2" charset="0"/>
                </a:endParaRPr>
              </a:p>
              <a:p>
                <a:pPr algn="just"/>
                <a14:m>
                  <m:oMath xmlns:m="http://schemas.openxmlformats.org/officeDocument/2006/math">
                    <m:sSup>
                      <m:sSupPr>
                        <m:ctrlPr>
                          <a:rPr lang="pl-PL" sz="6000" b="0" i="1" smtClean="0">
                            <a:solidFill>
                              <a:schemeClr val="accent1"/>
                            </a:solidFill>
                            <a:latin typeface="Cambria Math" panose="02040503050406030204" pitchFamily="18" charset="0"/>
                            <a:cs typeface="Poppins SemiBold" panose="02000000000000000000" pitchFamily="2" charset="0"/>
                          </a:rPr>
                        </m:ctrlPr>
                      </m:sSupPr>
                      <m:e>
                        <m:r>
                          <a:rPr lang="pl-PL" sz="6000" b="0" i="1" smtClean="0">
                            <a:solidFill>
                              <a:schemeClr val="accent1"/>
                            </a:solidFill>
                            <a:latin typeface="Cambria Math" panose="02040503050406030204" pitchFamily="18" charset="0"/>
                            <a:cs typeface="Poppins SemiBold" panose="02000000000000000000" pitchFamily="2" charset="0"/>
                          </a:rPr>
                          <m:t>𝑢</m:t>
                        </m:r>
                      </m:e>
                      <m:sup>
                        <m:r>
                          <a:rPr lang="pl-PL" sz="6000" b="0" i="1" smtClean="0">
                            <a:solidFill>
                              <a:schemeClr val="accent1"/>
                            </a:solidFill>
                            <a:latin typeface="Cambria Math" panose="02040503050406030204" pitchFamily="18" charset="0"/>
                            <a:cs typeface="Poppins SemiBold" panose="02000000000000000000" pitchFamily="2" charset="0"/>
                          </a:rPr>
                          <m:t>′</m:t>
                        </m:r>
                      </m:sup>
                    </m:sSup>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oMath>
                </a14:m>
                <a:r>
                  <a:rPr lang="pl-PL" sz="6000">
                    <a:solidFill>
                      <a:schemeClr val="accent1"/>
                    </a:solidFill>
                    <a:latin typeface="Cambria Math" panose="02040503050406030204" pitchFamily="18" charset="0"/>
                    <a:cs typeface="Poppins SemiBold" panose="02000000000000000000" pitchFamily="2" charset="0"/>
                  </a:rPr>
                  <a:t> </a:t>
                </a:r>
                <a:r>
                  <a:rPr lang="pl-PL" sz="6000" err="1">
                    <a:solidFill>
                      <a:schemeClr val="accent1"/>
                    </a:solidFill>
                    <a:latin typeface="Cambria Math" panose="02040503050406030204" pitchFamily="18" charset="0"/>
                    <a:cs typeface="Poppins SemiBold" panose="02000000000000000000" pitchFamily="2" charset="0"/>
                  </a:rPr>
                  <a:t>has</a:t>
                </a:r>
                <a:r>
                  <a:rPr lang="pl-PL" sz="6000">
                    <a:solidFill>
                      <a:schemeClr val="accent1"/>
                    </a:solidFill>
                    <a:latin typeface="Cambria Math" panose="02040503050406030204" pitchFamily="18" charset="0"/>
                    <a:cs typeface="Poppins SemiBold" panose="02000000000000000000" pitchFamily="2" charset="0"/>
                  </a:rPr>
                  <a:t> n+1 </a:t>
                </a:r>
                <a:r>
                  <a:rPr lang="pl-PL" sz="6000" err="1">
                    <a:solidFill>
                      <a:schemeClr val="accent1"/>
                    </a:solidFill>
                    <a:latin typeface="Cambria Math" panose="02040503050406030204" pitchFamily="18" charset="0"/>
                    <a:cs typeface="Poppins SemiBold" panose="02000000000000000000" pitchFamily="2" charset="0"/>
                  </a:rPr>
                  <a:t>roots</a:t>
                </a:r>
                <a:endParaRPr lang="pl-PL" sz="6000">
                  <a:solidFill>
                    <a:schemeClr val="accent1"/>
                  </a:solidFill>
                  <a:latin typeface="Cambria Math" panose="02040503050406030204" pitchFamily="18" charset="0"/>
                  <a:cs typeface="Poppins SemiBold" panose="02000000000000000000" pitchFamily="2" charset="0"/>
                </a:endParaRPr>
              </a:p>
              <a:p>
                <a:pPr algn="just"/>
                <a14:m>
                  <m:oMath xmlns:m="http://schemas.openxmlformats.org/officeDocument/2006/math">
                    <m:sSup>
                      <m:sSupPr>
                        <m:ctrlPr>
                          <a:rPr lang="pl-PL" sz="6000" b="0" i="1" smtClean="0">
                            <a:solidFill>
                              <a:schemeClr val="accent1"/>
                            </a:solidFill>
                            <a:latin typeface="Cambria Math" panose="02040503050406030204" pitchFamily="18" charset="0"/>
                            <a:cs typeface="Poppins SemiBold" panose="02000000000000000000" pitchFamily="2" charset="0"/>
                          </a:rPr>
                        </m:ctrlPr>
                      </m:sSupPr>
                      <m:e>
                        <m:r>
                          <a:rPr lang="pl-PL" sz="6000" b="0" i="1" smtClean="0">
                            <a:solidFill>
                              <a:schemeClr val="accent1"/>
                            </a:solidFill>
                            <a:latin typeface="Cambria Math" panose="02040503050406030204" pitchFamily="18" charset="0"/>
                            <a:cs typeface="Poppins SemiBold" panose="02000000000000000000" pitchFamily="2" charset="0"/>
                          </a:rPr>
                          <m:t>𝑢</m:t>
                        </m:r>
                      </m:e>
                      <m:sup>
                        <m:r>
                          <a:rPr lang="pl-PL" sz="6000" b="0" i="1" smtClean="0">
                            <a:solidFill>
                              <a:schemeClr val="accent1"/>
                            </a:solidFill>
                            <a:latin typeface="Cambria Math" panose="02040503050406030204" pitchFamily="18" charset="0"/>
                            <a:cs typeface="Poppins SemiBold" panose="02000000000000000000" pitchFamily="2" charset="0"/>
                          </a:rPr>
                          <m:t>′′</m:t>
                        </m:r>
                      </m:sup>
                    </m:sSup>
                    <m:d>
                      <m:dPr>
                        <m:ctrlPr>
                          <a:rPr lang="pl-PL" sz="6000" b="0" i="1" smtClean="0">
                            <a:solidFill>
                              <a:schemeClr val="accent1"/>
                            </a:solidFill>
                            <a:latin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cs typeface="Poppins SemiBold" panose="02000000000000000000" pitchFamily="2" charset="0"/>
                          </a:rPr>
                          <m:t>𝑥</m:t>
                        </m:r>
                      </m:e>
                    </m:d>
                  </m:oMath>
                </a14:m>
                <a:r>
                  <a:rPr lang="pl-PL" sz="6000">
                    <a:solidFill>
                      <a:schemeClr val="accent1"/>
                    </a:solidFill>
                    <a:latin typeface="Cambria Math" panose="02040503050406030204" pitchFamily="18" charset="0"/>
                    <a:cs typeface="Poppins SemiBold" panose="02000000000000000000" pitchFamily="2" charset="0"/>
                  </a:rPr>
                  <a:t> </a:t>
                </a:r>
                <a:r>
                  <a:rPr lang="pl-PL" sz="6000" err="1">
                    <a:solidFill>
                      <a:schemeClr val="accent1"/>
                    </a:solidFill>
                    <a:latin typeface="Cambria Math" panose="02040503050406030204" pitchFamily="18" charset="0"/>
                    <a:cs typeface="Poppins SemiBold" panose="02000000000000000000" pitchFamily="2" charset="0"/>
                  </a:rPr>
                  <a:t>has</a:t>
                </a:r>
                <a:r>
                  <a:rPr lang="pl-PL" sz="6000">
                    <a:solidFill>
                      <a:schemeClr val="accent1"/>
                    </a:solidFill>
                    <a:latin typeface="Cambria Math" panose="02040503050406030204" pitchFamily="18" charset="0"/>
                    <a:cs typeface="Poppins SemiBold" panose="02000000000000000000" pitchFamily="2" charset="0"/>
                  </a:rPr>
                  <a:t> n </a:t>
                </a:r>
                <a:r>
                  <a:rPr lang="pl-PL" sz="6000" err="1">
                    <a:solidFill>
                      <a:schemeClr val="accent1"/>
                    </a:solidFill>
                    <a:latin typeface="Cambria Math" panose="02040503050406030204" pitchFamily="18" charset="0"/>
                    <a:cs typeface="Poppins SemiBold" panose="02000000000000000000" pitchFamily="2" charset="0"/>
                  </a:rPr>
                  <a:t>roots</a:t>
                </a:r>
                <a:endParaRPr lang="pl-PL" sz="6000">
                  <a:solidFill>
                    <a:schemeClr val="accent1"/>
                  </a:solidFill>
                  <a:latin typeface="Cambria Math" panose="02040503050406030204" pitchFamily="18" charset="0"/>
                  <a:cs typeface="Poppins SemiBold" panose="02000000000000000000" pitchFamily="2" charset="0"/>
                </a:endParaRPr>
              </a:p>
              <a:p>
                <a:pPr algn="just"/>
                <a:r>
                  <a:rPr lang="pl-PL" sz="6000">
                    <a:solidFill>
                      <a:schemeClr val="accent1"/>
                    </a:solidFill>
                    <a:latin typeface="Cambria Math" panose="02040503050406030204" pitchFamily="18" charset="0"/>
                    <a:cs typeface="Poppins SemiBold" panose="02000000000000000000" pitchFamily="2" charset="0"/>
                  </a:rPr>
                  <a:t>…</a:t>
                </a:r>
              </a:p>
              <a:p>
                <a:pPr algn="just"/>
                <a14:m>
                  <m:oMath xmlns:m="http://schemas.openxmlformats.org/officeDocument/2006/math">
                    <m:sSup>
                      <m:sSupPr>
                        <m:ctrlPr>
                          <a:rPr lang="pl-PL" sz="6000" b="0" i="1" dirty="0" smtClean="0">
                            <a:solidFill>
                              <a:schemeClr val="accent1"/>
                            </a:solidFill>
                            <a:latin typeface="Cambria Math" panose="02040503050406030204" pitchFamily="18" charset="0"/>
                            <a:cs typeface="Poppins SemiBold" panose="02000000000000000000" pitchFamily="2" charset="0"/>
                          </a:rPr>
                        </m:ctrlPr>
                      </m:sSupPr>
                      <m:e>
                        <m:r>
                          <a:rPr lang="pl-PL" sz="6000" b="0" i="1" dirty="0" smtClean="0">
                            <a:solidFill>
                              <a:schemeClr val="accent1"/>
                            </a:solidFill>
                            <a:latin typeface="Cambria Math" panose="02040503050406030204" pitchFamily="18" charset="0"/>
                            <a:cs typeface="Poppins SemiBold" panose="02000000000000000000" pitchFamily="2" charset="0"/>
                          </a:rPr>
                          <m:t>𝑢</m:t>
                        </m:r>
                      </m:e>
                      <m:sup>
                        <m:r>
                          <a:rPr lang="pl-PL" sz="6000" b="0" i="1" dirty="0" smtClean="0">
                            <a:solidFill>
                              <a:schemeClr val="accent1"/>
                            </a:solidFill>
                            <a:latin typeface="Cambria Math" panose="02040503050406030204" pitchFamily="18" charset="0"/>
                            <a:cs typeface="Poppins SemiBold" panose="02000000000000000000" pitchFamily="2" charset="0"/>
                          </a:rPr>
                          <m:t>𝑛</m:t>
                        </m:r>
                        <m:r>
                          <a:rPr lang="pl-PL" sz="6000" b="0" i="1" dirty="0" smtClean="0">
                            <a:solidFill>
                              <a:schemeClr val="accent1"/>
                            </a:solidFill>
                            <a:latin typeface="Cambria Math" panose="02040503050406030204" pitchFamily="18" charset="0"/>
                            <a:cs typeface="Poppins SemiBold" panose="02000000000000000000" pitchFamily="2" charset="0"/>
                          </a:rPr>
                          <m:t>+1</m:t>
                        </m:r>
                      </m:sup>
                    </m:sSup>
                    <m:d>
                      <m:dPr>
                        <m:ctrlPr>
                          <a:rPr lang="pl-PL" sz="6000" b="0" i="1" dirty="0" smtClean="0">
                            <a:solidFill>
                              <a:schemeClr val="accent1"/>
                            </a:solidFill>
                            <a:latin typeface="Cambria Math" panose="02040503050406030204" pitchFamily="18" charset="0"/>
                            <a:cs typeface="Poppins SemiBold" panose="02000000000000000000" pitchFamily="2" charset="0"/>
                          </a:rPr>
                        </m:ctrlPr>
                      </m:dPr>
                      <m:e>
                        <m:r>
                          <a:rPr lang="pl-PL" sz="6000" b="0" i="1" dirty="0" smtClean="0">
                            <a:solidFill>
                              <a:schemeClr val="accent1"/>
                            </a:solidFill>
                            <a:latin typeface="Cambria Math" panose="02040503050406030204" pitchFamily="18" charset="0"/>
                            <a:cs typeface="Poppins SemiBold" panose="02000000000000000000" pitchFamily="2" charset="0"/>
                          </a:rPr>
                          <m:t>𝑥</m:t>
                        </m:r>
                      </m:e>
                    </m:d>
                  </m:oMath>
                </a14:m>
                <a:r>
                  <a:rPr lang="pl-PL" sz="6000">
                    <a:solidFill>
                      <a:schemeClr val="accent1"/>
                    </a:solidFill>
                    <a:latin typeface="Cambria Math" panose="02040503050406030204" pitchFamily="18" charset="0"/>
                    <a:cs typeface="Poppins SemiBold" panose="02000000000000000000" pitchFamily="2" charset="0"/>
                  </a:rPr>
                  <a:t> </a:t>
                </a:r>
                <a:r>
                  <a:rPr lang="pl-PL" sz="6000" err="1">
                    <a:solidFill>
                      <a:schemeClr val="accent1"/>
                    </a:solidFill>
                    <a:latin typeface="Cambria Math" panose="02040503050406030204" pitchFamily="18" charset="0"/>
                    <a:cs typeface="Poppins SemiBold" panose="02000000000000000000" pitchFamily="2" charset="0"/>
                  </a:rPr>
                  <a:t>has</a:t>
                </a:r>
                <a:r>
                  <a:rPr lang="pl-PL" sz="6000">
                    <a:solidFill>
                      <a:schemeClr val="accent1"/>
                    </a:solidFill>
                    <a:latin typeface="Cambria Math" panose="02040503050406030204" pitchFamily="18" charset="0"/>
                    <a:cs typeface="Poppins SemiBold" panose="02000000000000000000" pitchFamily="2" charset="0"/>
                  </a:rPr>
                  <a:t> </a:t>
                </a:r>
                <a:r>
                  <a:rPr lang="pl-PL" sz="6000" err="1">
                    <a:solidFill>
                      <a:schemeClr val="accent1"/>
                    </a:solidFill>
                    <a:latin typeface="Cambria Math" panose="02040503050406030204" pitchFamily="18" charset="0"/>
                    <a:cs typeface="Poppins SemiBold" panose="02000000000000000000" pitchFamily="2" charset="0"/>
                  </a:rPr>
                  <a:t>only</a:t>
                </a:r>
                <a:r>
                  <a:rPr lang="pl-PL" sz="6000">
                    <a:solidFill>
                      <a:schemeClr val="accent1"/>
                    </a:solidFill>
                    <a:latin typeface="Cambria Math" panose="02040503050406030204" pitchFamily="18" charset="0"/>
                    <a:cs typeface="Poppins SemiBold" panose="02000000000000000000" pitchFamily="2" charset="0"/>
                  </a:rPr>
                  <a:t> 1 </a:t>
                </a:r>
                <a:r>
                  <a:rPr lang="pl-PL" sz="6000" err="1">
                    <a:solidFill>
                      <a:schemeClr val="accent1"/>
                    </a:solidFill>
                    <a:latin typeface="Cambria Math" panose="02040503050406030204" pitchFamily="18" charset="0"/>
                    <a:cs typeface="Poppins SemiBold" panose="02000000000000000000" pitchFamily="2" charset="0"/>
                  </a:rPr>
                  <a:t>root</a:t>
                </a:r>
                <a:endParaRPr lang="pl-PL" sz="6000">
                  <a:solidFill>
                    <a:schemeClr val="accent1"/>
                  </a:solidFill>
                  <a:latin typeface="Cambria Math" panose="02040503050406030204" pitchFamily="18" charset="0"/>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4616648"/>
              </a:xfrm>
              <a:prstGeom prst="rect">
                <a:avLst/>
              </a:prstGeom>
              <a:blipFill>
                <a:blip r:embed="rId4"/>
                <a:stretch>
                  <a:fillRect l="-2323" t="-4888" b="-9115"/>
                </a:stretch>
              </a:blipFill>
            </p:spPr>
            <p:txBody>
              <a:bodyPr/>
              <a:lstStyle/>
              <a:p>
                <a:r>
                  <a:rPr lang="en-US">
                    <a:noFill/>
                  </a:rPr>
                  <a:t> </a:t>
                </a:r>
              </a:p>
            </p:txBody>
          </p:sp>
        </mc:Fallback>
      </mc:AlternateContent>
    </p:spTree>
    <p:extLst>
      <p:ext uri="{BB962C8B-B14F-4D97-AF65-F5344CB8AC3E}">
        <p14:creationId xmlns:p14="http://schemas.microsoft.com/office/powerpoint/2010/main" val="4033756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6463308"/>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pl-PL" sz="6000" i="1" smtClean="0">
                          <a:solidFill>
                            <a:schemeClr val="accent1"/>
                          </a:solidFill>
                          <a:latin typeface="Cambria Math" panose="02040503050406030204" pitchFamily="18" charset="0"/>
                          <a:cs typeface="Poppins SemiBold" panose="02000000000000000000" pitchFamily="2" charset="0"/>
                        </a:rPr>
                        <m:t>𝑢</m:t>
                      </m:r>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m:t>
                      </m:r>
                      <m:r>
                        <a:rPr lang="pl-PL" sz="6000" i="1">
                          <a:solidFill>
                            <a:schemeClr val="accent1"/>
                          </a:solidFill>
                          <a:latin typeface="Cambria Math" panose="02040503050406030204" pitchFamily="18" charset="0"/>
                          <a:cs typeface="Poppins SemiBold" panose="02000000000000000000" pitchFamily="2" charset="0"/>
                        </a:rPr>
                        <m:t>𝑓</m:t>
                      </m:r>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m:t>
                      </m:r>
                      <m:r>
                        <a:rPr lang="pl-PL" sz="6000" i="1">
                          <a:solidFill>
                            <a:schemeClr val="accent1"/>
                          </a:solidFill>
                          <a:latin typeface="Cambria Math" panose="02040503050406030204" pitchFamily="18" charset="0"/>
                          <a:cs typeface="Poppins SemiBold" panose="02000000000000000000" pitchFamily="2" charset="0"/>
                        </a:rPr>
                        <m:t>𝑊</m:t>
                      </m:r>
                      <m:d>
                        <m:dPr>
                          <m:ctrlPr>
                            <a:rPr lang="pl-PL" sz="6000" i="1">
                              <a:solidFill>
                                <a:schemeClr val="accent1"/>
                              </a:solidFill>
                              <a:latin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cs typeface="Poppins SemiBold" panose="02000000000000000000" pitchFamily="2" charset="0"/>
                            </a:rPr>
                            <m:t>𝑥</m:t>
                          </m:r>
                        </m:e>
                      </m:d>
                      <m:r>
                        <a:rPr lang="pl-PL" sz="6000" i="1">
                          <a:solidFill>
                            <a:schemeClr val="accent1"/>
                          </a:solidFill>
                          <a:latin typeface="Cambria Math" panose="02040503050406030204" pitchFamily="18" charset="0"/>
                          <a:cs typeface="Poppins SemiBold" panose="02000000000000000000" pitchFamily="2" charset="0"/>
                        </a:rPr>
                        <m:t>−</m:t>
                      </m:r>
                      <m:r>
                        <a:rPr lang="pl-PL" sz="6000" i="1">
                          <a:solidFill>
                            <a:schemeClr val="accent1"/>
                          </a:solidFill>
                          <a:latin typeface="Cambria Math" panose="02040503050406030204" pitchFamily="18" charset="0"/>
                          <a:cs typeface="Poppins SemiBold" panose="02000000000000000000" pitchFamily="2" charset="0"/>
                        </a:rPr>
                        <m:t>𝑘</m:t>
                      </m:r>
                      <m:sSub>
                        <m:sSubPr>
                          <m:ctrlP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oMath>
                  </m:oMathPara>
                </a14:m>
                <a:endPar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endPar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14:m>
                  <m:oMath xmlns:m="http://schemas.openxmlformats.org/officeDocument/2006/math">
                    <m:sSup>
                      <m:sSup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𝑢</m:t>
                        </m:r>
                      </m:e>
                      <m:sup>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oMath>
                </a14:m>
                <a:r>
                  <a:rPr lang="pl-PL"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 </a:t>
                </a:r>
                <a:r>
                  <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 </a:t>
                </a:r>
                <a:r>
                  <a:rPr lang="pl-PL" sz="6000" err="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has</a:t>
                </a:r>
                <a:r>
                  <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 </a:t>
                </a:r>
                <a:r>
                  <a:rPr lang="pl-PL" sz="6000" err="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only</a:t>
                </a:r>
                <a:r>
                  <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 1 </a:t>
                </a:r>
                <a:r>
                  <a:rPr lang="pl-PL" sz="6000" err="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root</a:t>
                </a:r>
                <a:endPar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endPar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r>
                  <a:rPr lang="pl-PL" sz="6000" err="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So</a:t>
                </a:r>
                <a:r>
                  <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a:t>:</a:t>
                </a:r>
              </a:p>
              <a:p>
                <a:pPr algn="just"/>
                <a:endPar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a:p>
                <a:pPr algn="just"/>
                <a:endParaRPr lang="pl-PL" sz="6000">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6463308"/>
              </a:xfrm>
              <a:prstGeom prst="rect">
                <a:avLst/>
              </a:prstGeom>
              <a:blipFill>
                <a:blip r:embed="rId4"/>
                <a:stretch>
                  <a:fillRect l="-2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D53973B5-8F15-7030-C9A8-37E370721457}"/>
                  </a:ext>
                </a:extLst>
              </p:cNvPr>
              <p:cNvSpPr txBox="1"/>
              <p:nvPr/>
            </p:nvSpPr>
            <p:spPr>
              <a:xfrm>
                <a:off x="3797362" y="8916411"/>
                <a:ext cx="18001129" cy="121610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e>
                        <m:sub>
                          <m:r>
                            <a:rPr lang="el-GR"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begChr m:val="["/>
                              <m:endChr m:val="]"/>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𝑎</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𝑏</m:t>
                              </m:r>
                            </m:e>
                          </m:d>
                        </m:sub>
                      </m:sSub>
                      <m:sSup>
                        <m:sSup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𝑢</m:t>
                          </m:r>
                        </m:e>
                        <m:sup>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el-GR"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Sup>
                        <m:sSup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e>
                        <m:sup>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el-GR"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−0 −</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𝑘</m:t>
                      </m:r>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m:t>
                      </m:r>
                    </m:oMath>
                  </m:oMathPara>
                </a14:m>
                <a:endParaRPr lang="pl-PL" sz="6600" b="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endParaRPr>
              </a:p>
            </p:txBody>
          </p:sp>
        </mc:Choice>
        <mc:Fallback xmlns="">
          <p:sp>
            <p:nvSpPr>
              <p:cNvPr id="4" name="pole tekstowe 3">
                <a:extLst>
                  <a:ext uri="{FF2B5EF4-FFF2-40B4-BE49-F238E27FC236}">
                    <a16:creationId xmlns:a16="http://schemas.microsoft.com/office/drawing/2014/main" id="{D53973B5-8F15-7030-C9A8-37E370721457}"/>
                  </a:ext>
                </a:extLst>
              </p:cNvPr>
              <p:cNvSpPr txBox="1">
                <a:spLocks noRot="1" noChangeAspect="1" noMove="1" noResize="1" noEditPoints="1" noAdjustHandles="1" noChangeArrowheads="1" noChangeShapeType="1" noTextEdit="1"/>
              </p:cNvSpPr>
              <p:nvPr/>
            </p:nvSpPr>
            <p:spPr>
              <a:xfrm>
                <a:off x="3797362" y="8916411"/>
                <a:ext cx="18001129" cy="121610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4213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24BA7D30-92BF-270D-E81A-110B72442D34}"/>
              </a:ext>
            </a:extLst>
          </p:cNvPr>
          <p:cNvPicPr>
            <a:picLocks noChangeAspect="1"/>
          </p:cNvPicPr>
          <p:nvPr/>
        </p:nvPicPr>
        <p:blipFill>
          <a:blip r:embed="rId4"/>
          <a:stretch>
            <a:fillRect/>
          </a:stretch>
        </p:blipFill>
        <p:spPr>
          <a:xfrm>
            <a:off x="1674813" y="3682325"/>
            <a:ext cx="22069085" cy="63513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Pismo odręczne 1">
                <a:extLst>
                  <a:ext uri="{FF2B5EF4-FFF2-40B4-BE49-F238E27FC236}">
                    <a16:creationId xmlns:a16="http://schemas.microsoft.com/office/drawing/2014/main" id="{51AA85B2-4E64-6E65-B97D-30F5A884FF13}"/>
                  </a:ext>
                </a:extLst>
              </p14:cNvPr>
              <p14:cNvContentPartPr/>
              <p14:nvPr/>
            </p14:nvContentPartPr>
            <p14:xfrm>
              <a:off x="4137120" y="2862720"/>
              <a:ext cx="12291840" cy="2902320"/>
            </p14:xfrm>
          </p:contentPart>
        </mc:Choice>
        <mc:Fallback xmlns="">
          <p:pic>
            <p:nvPicPr>
              <p:cNvPr id="2" name="Pismo odręczne 1">
                <a:extLst>
                  <a:ext uri="{FF2B5EF4-FFF2-40B4-BE49-F238E27FC236}">
                    <a16:creationId xmlns:a16="http://schemas.microsoft.com/office/drawing/2014/main" id="{51AA85B2-4E64-6E65-B97D-30F5A884FF13}"/>
                  </a:ext>
                </a:extLst>
              </p:cNvPr>
              <p:cNvPicPr/>
              <p:nvPr/>
            </p:nvPicPr>
            <p:blipFill>
              <a:blip r:embed="rId6"/>
              <a:stretch>
                <a:fillRect/>
              </a:stretch>
            </p:blipFill>
            <p:spPr>
              <a:xfrm>
                <a:off x="4127760" y="2853360"/>
                <a:ext cx="12310560" cy="2921040"/>
              </a:xfrm>
              <a:prstGeom prst="rect">
                <a:avLst/>
              </a:prstGeom>
            </p:spPr>
          </p:pic>
        </mc:Fallback>
      </mc:AlternateContent>
    </p:spTree>
    <p:extLst>
      <p:ext uri="{BB962C8B-B14F-4D97-AF65-F5344CB8AC3E}">
        <p14:creationId xmlns:p14="http://schemas.microsoft.com/office/powerpoint/2010/main" val="928869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DFB6D9F3-65B8-63C3-601C-5FD4AC0CE7F4}"/>
                  </a:ext>
                </a:extLst>
              </p:cNvPr>
              <p:cNvSpPr txBox="1"/>
              <p:nvPr/>
            </p:nvSpPr>
            <p:spPr>
              <a:xfrm>
                <a:off x="5762625" y="1282703"/>
                <a:ext cx="12211050" cy="154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e>
                        <m:sup>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el-GR" sz="44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e>
                      </m:d>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−0 −</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𝑘</m:t>
                      </m:r>
                      <m:d>
                        <m:dPr>
                          <m:ctrlP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e>
                      </m:d>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𝑘</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
                        <m:fPr>
                          <m:ctrlP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sSup>
                            <m:sSupPr>
                              <m:ctrlP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e>
                            <m:sup>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el-GR" sz="44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num>
                        <m:den>
                          <m:d>
                            <m:dPr>
                              <m:ctrlP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e>
                          </m:d>
                          <m:r>
                            <a:rPr lang="pl-PL" sz="4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en>
                      </m:f>
                    </m:oMath>
                  </m:oMathPara>
                </a14:m>
                <a:endParaRPr lang="pl-PL" sz="4400"/>
              </a:p>
            </p:txBody>
          </p:sp>
        </mc:Choice>
        <mc:Fallback xmlns="">
          <p:sp>
            <p:nvSpPr>
              <p:cNvPr id="3" name="pole tekstowe 2">
                <a:extLst>
                  <a:ext uri="{FF2B5EF4-FFF2-40B4-BE49-F238E27FC236}">
                    <a16:creationId xmlns:a16="http://schemas.microsoft.com/office/drawing/2014/main" id="{DFB6D9F3-65B8-63C3-601C-5FD4AC0CE7F4}"/>
                  </a:ext>
                </a:extLst>
              </p:cNvPr>
              <p:cNvSpPr txBox="1">
                <a:spLocks noRot="1" noChangeAspect="1" noMove="1" noResize="1" noEditPoints="1" noAdjustHandles="1" noChangeArrowheads="1" noChangeShapeType="1" noTextEdit="1"/>
              </p:cNvSpPr>
              <p:nvPr/>
            </p:nvSpPr>
            <p:spPr>
              <a:xfrm>
                <a:off x="5762625" y="1282703"/>
                <a:ext cx="12211050" cy="1545359"/>
              </a:xfrm>
              <a:prstGeom prst="rect">
                <a:avLst/>
              </a:prstGeom>
              <a:blipFill>
                <a:blip r:embed="rId4"/>
                <a:stretch>
                  <a:fillRect/>
                </a:stretch>
              </a:blipFill>
            </p:spPr>
            <p:txBody>
              <a:bodyPr/>
              <a:lstStyle/>
              <a:p>
                <a:r>
                  <a:rPr lang="en-US">
                    <a:noFill/>
                  </a:rPr>
                  <a:t> </a:t>
                </a:r>
              </a:p>
            </p:txBody>
          </p:sp>
        </mc:Fallback>
      </mc:AlternateContent>
      <p:sp>
        <p:nvSpPr>
          <p:cNvPr id="4" name="pole tekstowe 3">
            <a:extLst>
              <a:ext uri="{FF2B5EF4-FFF2-40B4-BE49-F238E27FC236}">
                <a16:creationId xmlns:a16="http://schemas.microsoft.com/office/drawing/2014/main" id="{AA269CEE-ACFD-9B78-9152-F8EBADE54395}"/>
              </a:ext>
            </a:extLst>
          </p:cNvPr>
          <p:cNvSpPr txBox="1"/>
          <p:nvPr/>
        </p:nvSpPr>
        <p:spPr>
          <a:xfrm>
            <a:off x="5762625" y="3498459"/>
            <a:ext cx="12211050" cy="1015663"/>
          </a:xfrm>
          <a:prstGeom prst="rect">
            <a:avLst/>
          </a:prstGeom>
          <a:noFill/>
        </p:spPr>
        <p:txBody>
          <a:bodyPr wrap="square">
            <a:spAutoFit/>
          </a:bodyPr>
          <a:lstStyle/>
          <a:p>
            <a:r>
              <a:rPr lang="en-US" sz="6000" i="0">
                <a:solidFill>
                  <a:schemeClr val="accent1"/>
                </a:solidFill>
                <a:ea typeface="Cambria Math" panose="02040503050406030204" pitchFamily="18" charset="0"/>
                <a:cs typeface="Poppins SemiBold" panose="02000000000000000000" pitchFamily="2" charset="0"/>
              </a:rPr>
              <a:t>since x* is a root of u(x) then:</a:t>
            </a:r>
            <a:endParaRPr lang="pl-PL" sz="6000"/>
          </a:p>
        </p:txBody>
      </p:sp>
      <p:pic>
        <p:nvPicPr>
          <p:cNvPr id="6" name="Obraz 5">
            <a:extLst>
              <a:ext uri="{FF2B5EF4-FFF2-40B4-BE49-F238E27FC236}">
                <a16:creationId xmlns:a16="http://schemas.microsoft.com/office/drawing/2014/main" id="{76D4575E-E334-1414-4E64-D519A848035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631209" y="4499374"/>
            <a:ext cx="17121582" cy="2495751"/>
          </a:xfrm>
          <a:prstGeom prst="rect">
            <a:avLst/>
          </a:prstGeom>
        </p:spPr>
      </p:pic>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72F2F789-324B-2BA9-A390-C14C57972E58}"/>
                  </a:ext>
                </a:extLst>
              </p:cNvPr>
              <p:cNvSpPr txBox="1"/>
              <p:nvPr/>
            </p:nvSpPr>
            <p:spPr>
              <a:xfrm>
                <a:off x="2590800" y="6926755"/>
                <a:ext cx="19202399" cy="1015663"/>
              </a:xfrm>
              <a:prstGeom prst="rect">
                <a:avLst/>
              </a:prstGeom>
              <a:noFill/>
            </p:spPr>
            <p:txBody>
              <a:bodyPr wrap="square">
                <a:spAutoFit/>
              </a:bodyPr>
              <a:lstStyle/>
              <a:p>
                <a:r>
                  <a:rPr lang="en-US" sz="6000" i="0">
                    <a:solidFill>
                      <a:schemeClr val="accent1"/>
                    </a:solidFill>
                    <a:ea typeface="Cambria Math" panose="02040503050406030204" pitchFamily="18" charset="0"/>
                    <a:cs typeface="Poppins SemiBold" panose="02000000000000000000" pitchFamily="2" charset="0"/>
                  </a:rPr>
                  <a:t>so </a:t>
                </a:r>
                <a14:m>
                  <m:oMath xmlns:m="http://schemas.openxmlformats.org/officeDocument/2006/math">
                    <m:sSup>
                      <m:sSupPr>
                        <m:ctrlPr>
                          <a:rPr lang="pl-PL" sz="6000" b="0" i="1" dirty="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m:rPr>
                            <m:sty m:val="p"/>
                          </m:rPr>
                          <a:rPr lang="pl-PL" sz="6000" b="0" i="0" dirty="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x</m:t>
                        </m:r>
                      </m:e>
                      <m:sup>
                        <m:r>
                          <a:rPr lang="en-US" sz="6000" i="1" dirty="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sup>
                    </m:sSup>
                  </m:oMath>
                </a14:m>
                <a:r>
                  <a:rPr lang="en-US" sz="6000" i="0">
                    <a:solidFill>
                      <a:schemeClr val="accent1"/>
                    </a:solidFill>
                    <a:ea typeface="Cambria Math" panose="02040503050406030204" pitchFamily="18" charset="0"/>
                    <a:cs typeface="Poppins SemiBold" panose="02000000000000000000" pitchFamily="2" charset="0"/>
                  </a:rPr>
                  <a:t> is every point in the interval </a:t>
                </a:r>
                <a:r>
                  <a:rPr lang="en-US" sz="6000" i="0">
                    <a:solidFill>
                      <a:schemeClr val="accent1"/>
                    </a:solidFill>
                    <a:latin typeface="+mj-lt"/>
                    <a:ea typeface="Cambria Math" panose="02040503050406030204" pitchFamily="18" charset="0"/>
                    <a:cs typeface="Poppins SemiBold" panose="02000000000000000000" pitchFamily="2" charset="0"/>
                  </a:rPr>
                  <a:t>[</a:t>
                </a:r>
                <a:r>
                  <a:rPr lang="en-US" sz="6000" i="0" err="1">
                    <a:solidFill>
                      <a:schemeClr val="accent1"/>
                    </a:solidFill>
                    <a:latin typeface="+mj-lt"/>
                    <a:ea typeface="Cambria Math" panose="02040503050406030204" pitchFamily="18" charset="0"/>
                    <a:cs typeface="Poppins SemiBold" panose="02000000000000000000" pitchFamily="2" charset="0"/>
                  </a:rPr>
                  <a:t>a,b</a:t>
                </a:r>
                <a:r>
                  <a:rPr lang="en-US" sz="6000" i="0">
                    <a:solidFill>
                      <a:schemeClr val="accent1"/>
                    </a:solidFill>
                    <a:latin typeface="+mj-lt"/>
                    <a:ea typeface="Cambria Math" panose="02040503050406030204" pitchFamily="18" charset="0"/>
                    <a:cs typeface="Poppins SemiBold" panose="02000000000000000000" pitchFamily="2" charset="0"/>
                  </a:rPr>
                  <a:t>] </a:t>
                </a:r>
                <a:r>
                  <a:rPr lang="en-US" sz="6000" i="0">
                    <a:solidFill>
                      <a:schemeClr val="accent1"/>
                    </a:solidFill>
                    <a:ea typeface="Cambria Math" panose="02040503050406030204" pitchFamily="18" charset="0"/>
                    <a:cs typeface="Poppins SemiBold" panose="02000000000000000000" pitchFamily="2" charset="0"/>
                  </a:rPr>
                  <a:t>outside the nodes, so:</a:t>
                </a:r>
                <a:endParaRPr lang="pl-PL" sz="6000"/>
              </a:p>
            </p:txBody>
          </p:sp>
        </mc:Choice>
        <mc:Fallback xmlns="">
          <p:sp>
            <p:nvSpPr>
              <p:cNvPr id="8" name="pole tekstowe 7">
                <a:extLst>
                  <a:ext uri="{FF2B5EF4-FFF2-40B4-BE49-F238E27FC236}">
                    <a16:creationId xmlns:a16="http://schemas.microsoft.com/office/drawing/2014/main" id="{72F2F789-324B-2BA9-A390-C14C57972E58}"/>
                  </a:ext>
                </a:extLst>
              </p:cNvPr>
              <p:cNvSpPr txBox="1">
                <a:spLocks noRot="1" noChangeAspect="1" noMove="1" noResize="1" noEditPoints="1" noAdjustHandles="1" noChangeArrowheads="1" noChangeShapeType="1" noTextEdit="1"/>
              </p:cNvSpPr>
              <p:nvPr/>
            </p:nvSpPr>
            <p:spPr>
              <a:xfrm>
                <a:off x="2590800" y="6926755"/>
                <a:ext cx="19202399" cy="1015663"/>
              </a:xfrm>
              <a:prstGeom prst="rect">
                <a:avLst/>
              </a:prstGeom>
              <a:blipFill>
                <a:blip r:embed="rId7"/>
                <a:stretch>
                  <a:fillRect l="-1905" t="-17964" r="-1492" b="-39521"/>
                </a:stretch>
              </a:blipFill>
            </p:spPr>
            <p:txBody>
              <a:bodyPr/>
              <a:lstStyle/>
              <a:p>
                <a:r>
                  <a:rPr lang="en-US">
                    <a:noFill/>
                  </a:rPr>
                  <a:t> </a:t>
                </a:r>
              </a:p>
            </p:txBody>
          </p:sp>
        </mc:Fallback>
      </mc:AlternateContent>
      <p:pic>
        <p:nvPicPr>
          <p:cNvPr id="10" name="Obraz 9">
            <a:extLst>
              <a:ext uri="{FF2B5EF4-FFF2-40B4-BE49-F238E27FC236}">
                <a16:creationId xmlns:a16="http://schemas.microsoft.com/office/drawing/2014/main" id="{83E82AE5-8C0D-BCE7-AD5B-0303068F4EF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590799" y="8185535"/>
            <a:ext cx="20301768" cy="3508109"/>
          </a:xfrm>
          <a:prstGeom prst="rect">
            <a:avLst/>
          </a:prstGeom>
        </p:spPr>
      </p:pic>
    </p:spTree>
    <p:extLst>
      <p:ext uri="{BB962C8B-B14F-4D97-AF65-F5344CB8AC3E}">
        <p14:creationId xmlns:p14="http://schemas.microsoft.com/office/powerpoint/2010/main" val="3828693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830997"/>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Let's assume we have a function defined only by an array:</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96F52CC7-19C1-8CFA-061E-BAE4D9490713}"/>
                  </a:ext>
                </a:extLst>
              </p:cNvPr>
              <p:cNvGraphicFramePr>
                <a:graphicFrameLocks noGrp="1"/>
              </p:cNvGraphicFramePr>
              <p:nvPr/>
            </p:nvGraphicFramePr>
            <p:xfrm>
              <a:off x="3086539" y="5885209"/>
              <a:ext cx="6656553" cy="5760720"/>
            </p:xfrm>
            <a:graphic>
              <a:graphicData uri="http://schemas.openxmlformats.org/drawingml/2006/table">
                <a:tbl>
                  <a:tblPr firstRow="1" bandRow="1">
                    <a:tableStyleId>{5C22544A-7EE6-4342-B048-85BDC9FD1C3A}</a:tableStyleId>
                  </a:tblPr>
                  <a:tblGrid>
                    <a:gridCol w="2218851">
                      <a:extLst>
                        <a:ext uri="{9D8B030D-6E8A-4147-A177-3AD203B41FA5}">
                          <a16:colId xmlns:a16="http://schemas.microsoft.com/office/drawing/2014/main" val="628553090"/>
                        </a:ext>
                      </a:extLst>
                    </a:gridCol>
                    <a:gridCol w="2218851">
                      <a:extLst>
                        <a:ext uri="{9D8B030D-6E8A-4147-A177-3AD203B41FA5}">
                          <a16:colId xmlns:a16="http://schemas.microsoft.com/office/drawing/2014/main" val="2679076581"/>
                        </a:ext>
                      </a:extLst>
                    </a:gridCol>
                    <a:gridCol w="2218851">
                      <a:extLst>
                        <a:ext uri="{9D8B030D-6E8A-4147-A177-3AD203B41FA5}">
                          <a16:colId xmlns:a16="http://schemas.microsoft.com/office/drawing/2014/main" val="3656237125"/>
                        </a:ext>
                      </a:extLst>
                    </a:gridCol>
                  </a:tblGrid>
                  <a:tr h="370840">
                    <a:tc>
                      <a:txBody>
                        <a:bodyPr/>
                        <a:lstStyle/>
                        <a:p>
                          <a:pPr/>
                          <a14:m>
                            <m:oMathPara xmlns:m="http://schemas.openxmlformats.org/officeDocument/2006/math">
                              <m:oMathParaPr>
                                <m:jc m:val="centerGroup"/>
                              </m:oMathParaPr>
                              <m:oMath xmlns:m="http://schemas.openxmlformats.org/officeDocument/2006/math">
                                <m:r>
                                  <a:rPr lang="pl-PL" sz="4800" b="1" i="1" smtClean="0">
                                    <a:latin typeface="Cambria Math" panose="02040503050406030204" pitchFamily="18" charset="0"/>
                                  </a:rPr>
                                  <m:t>𝒊</m:t>
                                </m:r>
                              </m:oMath>
                            </m:oMathPara>
                          </a14:m>
                          <a:endParaRPr lang="pl-PL" sz="4800"/>
                        </a:p>
                      </a:txBody>
                      <a:tcPr/>
                    </a:tc>
                    <a:tc>
                      <a:txBody>
                        <a:bodyPr/>
                        <a:lstStyle/>
                        <a:p>
                          <a:pPr/>
                          <a14:m>
                            <m:oMathPara xmlns:m="http://schemas.openxmlformats.org/officeDocument/2006/math">
                              <m:oMathParaPr>
                                <m:jc m:val="centerGroup"/>
                              </m:oMathParaPr>
                              <m:oMath xmlns:m="http://schemas.openxmlformats.org/officeDocument/2006/math">
                                <m:sSub>
                                  <m:sSubPr>
                                    <m:ctrlPr>
                                      <a:rPr lang="pl-PL" sz="4800" b="1" i="1" dirty="0" smtClean="0">
                                        <a:latin typeface="Cambria Math" panose="02040503050406030204" pitchFamily="18" charset="0"/>
                                      </a:rPr>
                                    </m:ctrlPr>
                                  </m:sSubPr>
                                  <m:e>
                                    <m:r>
                                      <a:rPr lang="pl-PL" sz="4800" b="1" i="1" dirty="0" smtClean="0">
                                        <a:latin typeface="Cambria Math" panose="02040503050406030204" pitchFamily="18" charset="0"/>
                                      </a:rPr>
                                      <m:t>𝒙</m:t>
                                    </m:r>
                                  </m:e>
                                  <m:sub>
                                    <m:r>
                                      <a:rPr lang="pl-PL" sz="4800" b="1" i="1" dirty="0" smtClean="0">
                                        <a:latin typeface="Cambria Math" panose="02040503050406030204" pitchFamily="18" charset="0"/>
                                      </a:rPr>
                                      <m:t>𝒊</m:t>
                                    </m:r>
                                  </m:sub>
                                </m:sSub>
                              </m:oMath>
                            </m:oMathPara>
                          </a14:m>
                          <a:endParaRPr lang="pl-PL" sz="4800"/>
                        </a:p>
                      </a:txBody>
                      <a:tcPr/>
                    </a:tc>
                    <a:tc>
                      <a:txBody>
                        <a:bodyPr/>
                        <a:lstStyle/>
                        <a:p>
                          <a:pPr/>
                          <a14:m>
                            <m:oMathPara xmlns:m="http://schemas.openxmlformats.org/officeDocument/2006/math">
                              <m:oMathParaPr>
                                <m:jc m:val="centerGroup"/>
                              </m:oMathParaPr>
                              <m:oMath xmlns:m="http://schemas.openxmlformats.org/officeDocument/2006/math">
                                <m:r>
                                  <a:rPr lang="pl-PL" sz="4800" b="1" i="1" smtClean="0">
                                    <a:latin typeface="Cambria Math" panose="02040503050406030204" pitchFamily="18" charset="0"/>
                                  </a:rPr>
                                  <m:t>𝒇</m:t>
                                </m:r>
                                <m:r>
                                  <a:rPr lang="pl-PL" sz="4800" b="1" i="1" smtClean="0">
                                    <a:latin typeface="Cambria Math" panose="02040503050406030204" pitchFamily="18" charset="0"/>
                                  </a:rPr>
                                  <m:t>(</m:t>
                                </m:r>
                                <m:sSub>
                                  <m:sSubPr>
                                    <m:ctrlPr>
                                      <a:rPr lang="pl-PL" sz="4800" b="1" i="1" smtClean="0">
                                        <a:latin typeface="Cambria Math" panose="02040503050406030204" pitchFamily="18" charset="0"/>
                                      </a:rPr>
                                    </m:ctrlPr>
                                  </m:sSubPr>
                                  <m:e>
                                    <m:r>
                                      <a:rPr lang="pl-PL" sz="4800" b="1" i="1" smtClean="0">
                                        <a:latin typeface="Cambria Math" panose="02040503050406030204" pitchFamily="18" charset="0"/>
                                      </a:rPr>
                                      <m:t>𝒙</m:t>
                                    </m:r>
                                  </m:e>
                                  <m:sub>
                                    <m:r>
                                      <a:rPr lang="pl-PL" sz="4800" b="1" i="1" smtClean="0">
                                        <a:latin typeface="Cambria Math" panose="02040503050406030204" pitchFamily="18" charset="0"/>
                                      </a:rPr>
                                      <m:t>𝒊</m:t>
                                    </m:r>
                                  </m:sub>
                                </m:sSub>
                                <m:r>
                                  <a:rPr lang="pl-PL" sz="4800" b="1" i="1" smtClean="0">
                                    <a:latin typeface="Cambria Math" panose="02040503050406030204" pitchFamily="18" charset="0"/>
                                  </a:rPr>
                                  <m:t>)</m:t>
                                </m:r>
                              </m:oMath>
                            </m:oMathPara>
                          </a14:m>
                          <a:endParaRPr lang="pl-PL" sz="4800"/>
                        </a:p>
                      </a:txBody>
                      <a:tcPr/>
                    </a:tc>
                    <a:extLst>
                      <a:ext uri="{0D108BD9-81ED-4DB2-BD59-A6C34878D82A}">
                        <a16:rowId xmlns:a16="http://schemas.microsoft.com/office/drawing/2014/main" val="2975771937"/>
                      </a:ext>
                    </a:extLst>
                  </a:tr>
                  <a:tr h="370840">
                    <a:tc>
                      <a:txBody>
                        <a:bodyPr/>
                        <a:lstStyle/>
                        <a:p>
                          <a:r>
                            <a:rPr lang="pl-PL" sz="4800"/>
                            <a:t>0</a:t>
                          </a:r>
                        </a:p>
                      </a:txBody>
                      <a:tcPr/>
                    </a:tc>
                    <a:tc>
                      <a:txBody>
                        <a:bodyPr/>
                        <a:lstStyle/>
                        <a:p>
                          <a:r>
                            <a:rPr lang="pl-PL" sz="4800"/>
                            <a:t>-3</a:t>
                          </a:r>
                        </a:p>
                      </a:txBody>
                      <a:tcPr/>
                    </a:tc>
                    <a:tc>
                      <a:txBody>
                        <a:bodyPr/>
                        <a:lstStyle/>
                        <a:p>
                          <a:r>
                            <a:rPr lang="pl-PL" sz="4800"/>
                            <a:t>3</a:t>
                          </a:r>
                        </a:p>
                      </a:txBody>
                      <a:tcPr/>
                    </a:tc>
                    <a:extLst>
                      <a:ext uri="{0D108BD9-81ED-4DB2-BD59-A6C34878D82A}">
                        <a16:rowId xmlns:a16="http://schemas.microsoft.com/office/drawing/2014/main" val="1118872139"/>
                      </a:ext>
                    </a:extLst>
                  </a:tr>
                  <a:tr h="370840">
                    <a:tc>
                      <a:txBody>
                        <a:bodyPr/>
                        <a:lstStyle/>
                        <a:p>
                          <a:r>
                            <a:rPr lang="pl-PL" sz="4800"/>
                            <a:t>1</a:t>
                          </a:r>
                        </a:p>
                      </a:txBody>
                      <a:tcPr/>
                    </a:tc>
                    <a:tc>
                      <a:txBody>
                        <a:bodyPr/>
                        <a:lstStyle/>
                        <a:p>
                          <a:r>
                            <a:rPr lang="pl-PL" sz="4800"/>
                            <a:t>-2</a:t>
                          </a:r>
                        </a:p>
                      </a:txBody>
                      <a:tcPr/>
                    </a:tc>
                    <a:tc>
                      <a:txBody>
                        <a:bodyPr/>
                        <a:lstStyle/>
                        <a:p>
                          <a:r>
                            <a:rPr lang="pl-PL" sz="4800"/>
                            <a:t>2</a:t>
                          </a:r>
                        </a:p>
                      </a:txBody>
                      <a:tcPr/>
                    </a:tc>
                    <a:extLst>
                      <a:ext uri="{0D108BD9-81ED-4DB2-BD59-A6C34878D82A}">
                        <a16:rowId xmlns:a16="http://schemas.microsoft.com/office/drawing/2014/main" val="1672889071"/>
                      </a:ext>
                    </a:extLst>
                  </a:tr>
                  <a:tr h="370840">
                    <a:tc>
                      <a:txBody>
                        <a:bodyPr/>
                        <a:lstStyle/>
                        <a:p>
                          <a:r>
                            <a:rPr lang="pl-PL" sz="4800"/>
                            <a:t>2</a:t>
                          </a:r>
                        </a:p>
                      </a:txBody>
                      <a:tcPr/>
                    </a:tc>
                    <a:tc>
                      <a:txBody>
                        <a:bodyPr/>
                        <a:lstStyle/>
                        <a:p>
                          <a:r>
                            <a:rPr lang="pl-PL" sz="4800"/>
                            <a:t>0</a:t>
                          </a:r>
                        </a:p>
                      </a:txBody>
                      <a:tcPr/>
                    </a:tc>
                    <a:tc>
                      <a:txBody>
                        <a:bodyPr/>
                        <a:lstStyle/>
                        <a:p>
                          <a:r>
                            <a:rPr lang="pl-PL" sz="4800"/>
                            <a:t>0</a:t>
                          </a:r>
                        </a:p>
                      </a:txBody>
                      <a:tcPr/>
                    </a:tc>
                    <a:extLst>
                      <a:ext uri="{0D108BD9-81ED-4DB2-BD59-A6C34878D82A}">
                        <a16:rowId xmlns:a16="http://schemas.microsoft.com/office/drawing/2014/main" val="722989698"/>
                      </a:ext>
                    </a:extLst>
                  </a:tr>
                  <a:tr h="370840">
                    <a:tc>
                      <a:txBody>
                        <a:bodyPr/>
                        <a:lstStyle/>
                        <a:p>
                          <a:r>
                            <a:rPr lang="pl-PL" sz="4800"/>
                            <a:t>3</a:t>
                          </a:r>
                        </a:p>
                      </a:txBody>
                      <a:tcPr/>
                    </a:tc>
                    <a:tc>
                      <a:txBody>
                        <a:bodyPr/>
                        <a:lstStyle/>
                        <a:p>
                          <a:r>
                            <a:rPr lang="pl-PL" sz="4800"/>
                            <a:t>1</a:t>
                          </a:r>
                        </a:p>
                      </a:txBody>
                      <a:tcPr/>
                    </a:tc>
                    <a:tc>
                      <a:txBody>
                        <a:bodyPr/>
                        <a:lstStyle/>
                        <a:p>
                          <a:r>
                            <a:rPr lang="pl-PL" sz="4800"/>
                            <a:t>2</a:t>
                          </a:r>
                        </a:p>
                      </a:txBody>
                      <a:tcPr/>
                    </a:tc>
                    <a:extLst>
                      <a:ext uri="{0D108BD9-81ED-4DB2-BD59-A6C34878D82A}">
                        <a16:rowId xmlns:a16="http://schemas.microsoft.com/office/drawing/2014/main" val="1430858959"/>
                      </a:ext>
                    </a:extLst>
                  </a:tr>
                  <a:tr h="370840">
                    <a:tc>
                      <a:txBody>
                        <a:bodyPr/>
                        <a:lstStyle/>
                        <a:p>
                          <a:r>
                            <a:rPr lang="pl-PL" sz="4800"/>
                            <a:t>4</a:t>
                          </a:r>
                        </a:p>
                      </a:txBody>
                      <a:tcPr/>
                    </a:tc>
                    <a:tc>
                      <a:txBody>
                        <a:bodyPr/>
                        <a:lstStyle/>
                        <a:p>
                          <a:r>
                            <a:rPr lang="pl-PL" sz="4800"/>
                            <a:t>2</a:t>
                          </a:r>
                        </a:p>
                      </a:txBody>
                      <a:tcPr/>
                    </a:tc>
                    <a:tc>
                      <a:txBody>
                        <a:bodyPr/>
                        <a:lstStyle/>
                        <a:p>
                          <a:r>
                            <a:rPr lang="pl-PL" sz="4800"/>
                            <a:t>4</a:t>
                          </a:r>
                        </a:p>
                      </a:txBody>
                      <a:tcPr/>
                    </a:tc>
                    <a:extLst>
                      <a:ext uri="{0D108BD9-81ED-4DB2-BD59-A6C34878D82A}">
                        <a16:rowId xmlns:a16="http://schemas.microsoft.com/office/drawing/2014/main" val="632598536"/>
                      </a:ext>
                    </a:extLst>
                  </a:tr>
                  <a:tr h="370840">
                    <a:tc>
                      <a:txBody>
                        <a:bodyPr/>
                        <a:lstStyle/>
                        <a:p>
                          <a:r>
                            <a:rPr lang="pl-PL" sz="4800"/>
                            <a:t>5</a:t>
                          </a:r>
                        </a:p>
                      </a:txBody>
                      <a:tcPr/>
                    </a:tc>
                    <a:tc>
                      <a:txBody>
                        <a:bodyPr/>
                        <a:lstStyle/>
                        <a:p>
                          <a:r>
                            <a:rPr lang="pl-PL" sz="4800"/>
                            <a:t>3</a:t>
                          </a:r>
                        </a:p>
                      </a:txBody>
                      <a:tcPr/>
                    </a:tc>
                    <a:tc>
                      <a:txBody>
                        <a:bodyPr/>
                        <a:lstStyle/>
                        <a:p>
                          <a:r>
                            <a:rPr lang="pl-PL" sz="4800"/>
                            <a:t>2</a:t>
                          </a:r>
                        </a:p>
                      </a:txBody>
                      <a:tcPr/>
                    </a:tc>
                    <a:extLst>
                      <a:ext uri="{0D108BD9-81ED-4DB2-BD59-A6C34878D82A}">
                        <a16:rowId xmlns:a16="http://schemas.microsoft.com/office/drawing/2014/main" val="3118568409"/>
                      </a:ext>
                    </a:extLst>
                  </a:tr>
                </a:tbl>
              </a:graphicData>
            </a:graphic>
          </p:graphicFrame>
        </mc:Choice>
        <mc:Fallback xmlns="">
          <p:graphicFrame>
            <p:nvGraphicFramePr>
              <p:cNvPr id="3" name="Tabela 2">
                <a:extLst>
                  <a:ext uri="{FF2B5EF4-FFF2-40B4-BE49-F238E27FC236}">
                    <a16:creationId xmlns:a16="http://schemas.microsoft.com/office/drawing/2014/main" id="{96F52CC7-19C1-8CFA-061E-BAE4D9490713}"/>
                  </a:ext>
                </a:extLst>
              </p:cNvPr>
              <p:cNvGraphicFramePr>
                <a:graphicFrameLocks noGrp="1"/>
              </p:cNvGraphicFramePr>
              <p:nvPr/>
            </p:nvGraphicFramePr>
            <p:xfrm>
              <a:off x="3086539" y="5885209"/>
              <a:ext cx="6656553" cy="5760720"/>
            </p:xfrm>
            <a:graphic>
              <a:graphicData uri="http://schemas.openxmlformats.org/drawingml/2006/table">
                <a:tbl>
                  <a:tblPr firstRow="1" bandRow="1">
                    <a:tableStyleId>{5C22544A-7EE6-4342-B048-85BDC9FD1C3A}</a:tableStyleId>
                  </a:tblPr>
                  <a:tblGrid>
                    <a:gridCol w="2218851">
                      <a:extLst>
                        <a:ext uri="{9D8B030D-6E8A-4147-A177-3AD203B41FA5}">
                          <a16:colId xmlns:a16="http://schemas.microsoft.com/office/drawing/2014/main" val="628553090"/>
                        </a:ext>
                      </a:extLst>
                    </a:gridCol>
                    <a:gridCol w="2218851">
                      <a:extLst>
                        <a:ext uri="{9D8B030D-6E8A-4147-A177-3AD203B41FA5}">
                          <a16:colId xmlns:a16="http://schemas.microsoft.com/office/drawing/2014/main" val="2679076581"/>
                        </a:ext>
                      </a:extLst>
                    </a:gridCol>
                    <a:gridCol w="2218851">
                      <a:extLst>
                        <a:ext uri="{9D8B030D-6E8A-4147-A177-3AD203B41FA5}">
                          <a16:colId xmlns:a16="http://schemas.microsoft.com/office/drawing/2014/main" val="3656237125"/>
                        </a:ext>
                      </a:extLst>
                    </a:gridCol>
                  </a:tblGrid>
                  <a:tr h="822960">
                    <a:tc>
                      <a:txBody>
                        <a:bodyPr/>
                        <a:lstStyle/>
                        <a:p>
                          <a:endParaRPr lang="en-US"/>
                        </a:p>
                      </a:txBody>
                      <a:tcPr>
                        <a:blipFill>
                          <a:blip r:embed="rId4"/>
                          <a:stretch>
                            <a:fillRect l="-275" t="-741" r="-201374" b="-640000"/>
                          </a:stretch>
                        </a:blipFill>
                      </a:tcPr>
                    </a:tc>
                    <a:tc>
                      <a:txBody>
                        <a:bodyPr/>
                        <a:lstStyle/>
                        <a:p>
                          <a:endParaRPr lang="en-US"/>
                        </a:p>
                      </a:txBody>
                      <a:tcPr>
                        <a:blipFill>
                          <a:blip r:embed="rId4"/>
                          <a:stretch>
                            <a:fillRect l="-100000" t="-741" r="-100822" b="-640000"/>
                          </a:stretch>
                        </a:blipFill>
                      </a:tcPr>
                    </a:tc>
                    <a:tc>
                      <a:txBody>
                        <a:bodyPr/>
                        <a:lstStyle/>
                        <a:p>
                          <a:endParaRPr lang="en-US"/>
                        </a:p>
                      </a:txBody>
                      <a:tcPr>
                        <a:blipFill>
                          <a:blip r:embed="rId4"/>
                          <a:stretch>
                            <a:fillRect l="-200549" t="-741" r="-1099" b="-640000"/>
                          </a:stretch>
                        </a:blipFill>
                      </a:tcPr>
                    </a:tc>
                    <a:extLst>
                      <a:ext uri="{0D108BD9-81ED-4DB2-BD59-A6C34878D82A}">
                        <a16:rowId xmlns:a16="http://schemas.microsoft.com/office/drawing/2014/main" val="2975771937"/>
                      </a:ext>
                    </a:extLst>
                  </a:tr>
                  <a:tr h="822960">
                    <a:tc>
                      <a:txBody>
                        <a:bodyPr/>
                        <a:lstStyle/>
                        <a:p>
                          <a:r>
                            <a:rPr lang="pl-PL" sz="4800"/>
                            <a:t>0</a:t>
                          </a:r>
                        </a:p>
                      </a:txBody>
                      <a:tcPr/>
                    </a:tc>
                    <a:tc>
                      <a:txBody>
                        <a:bodyPr/>
                        <a:lstStyle/>
                        <a:p>
                          <a:r>
                            <a:rPr lang="pl-PL" sz="4800"/>
                            <a:t>-3</a:t>
                          </a:r>
                        </a:p>
                      </a:txBody>
                      <a:tcPr/>
                    </a:tc>
                    <a:tc>
                      <a:txBody>
                        <a:bodyPr/>
                        <a:lstStyle/>
                        <a:p>
                          <a:r>
                            <a:rPr lang="pl-PL" sz="4800"/>
                            <a:t>3</a:t>
                          </a:r>
                        </a:p>
                      </a:txBody>
                      <a:tcPr/>
                    </a:tc>
                    <a:extLst>
                      <a:ext uri="{0D108BD9-81ED-4DB2-BD59-A6C34878D82A}">
                        <a16:rowId xmlns:a16="http://schemas.microsoft.com/office/drawing/2014/main" val="1118872139"/>
                      </a:ext>
                    </a:extLst>
                  </a:tr>
                  <a:tr h="822960">
                    <a:tc>
                      <a:txBody>
                        <a:bodyPr/>
                        <a:lstStyle/>
                        <a:p>
                          <a:r>
                            <a:rPr lang="pl-PL" sz="4800"/>
                            <a:t>1</a:t>
                          </a:r>
                        </a:p>
                      </a:txBody>
                      <a:tcPr/>
                    </a:tc>
                    <a:tc>
                      <a:txBody>
                        <a:bodyPr/>
                        <a:lstStyle/>
                        <a:p>
                          <a:r>
                            <a:rPr lang="pl-PL" sz="4800"/>
                            <a:t>-2</a:t>
                          </a:r>
                        </a:p>
                      </a:txBody>
                      <a:tcPr/>
                    </a:tc>
                    <a:tc>
                      <a:txBody>
                        <a:bodyPr/>
                        <a:lstStyle/>
                        <a:p>
                          <a:r>
                            <a:rPr lang="pl-PL" sz="4800"/>
                            <a:t>2</a:t>
                          </a:r>
                        </a:p>
                      </a:txBody>
                      <a:tcPr/>
                    </a:tc>
                    <a:extLst>
                      <a:ext uri="{0D108BD9-81ED-4DB2-BD59-A6C34878D82A}">
                        <a16:rowId xmlns:a16="http://schemas.microsoft.com/office/drawing/2014/main" val="1672889071"/>
                      </a:ext>
                    </a:extLst>
                  </a:tr>
                  <a:tr h="822960">
                    <a:tc>
                      <a:txBody>
                        <a:bodyPr/>
                        <a:lstStyle/>
                        <a:p>
                          <a:r>
                            <a:rPr lang="pl-PL" sz="4800"/>
                            <a:t>2</a:t>
                          </a:r>
                        </a:p>
                      </a:txBody>
                      <a:tcPr/>
                    </a:tc>
                    <a:tc>
                      <a:txBody>
                        <a:bodyPr/>
                        <a:lstStyle/>
                        <a:p>
                          <a:r>
                            <a:rPr lang="pl-PL" sz="4800"/>
                            <a:t>0</a:t>
                          </a:r>
                        </a:p>
                      </a:txBody>
                      <a:tcPr/>
                    </a:tc>
                    <a:tc>
                      <a:txBody>
                        <a:bodyPr/>
                        <a:lstStyle/>
                        <a:p>
                          <a:r>
                            <a:rPr lang="pl-PL" sz="4800"/>
                            <a:t>0</a:t>
                          </a:r>
                        </a:p>
                      </a:txBody>
                      <a:tcPr/>
                    </a:tc>
                    <a:extLst>
                      <a:ext uri="{0D108BD9-81ED-4DB2-BD59-A6C34878D82A}">
                        <a16:rowId xmlns:a16="http://schemas.microsoft.com/office/drawing/2014/main" val="722989698"/>
                      </a:ext>
                    </a:extLst>
                  </a:tr>
                  <a:tr h="822960">
                    <a:tc>
                      <a:txBody>
                        <a:bodyPr/>
                        <a:lstStyle/>
                        <a:p>
                          <a:r>
                            <a:rPr lang="pl-PL" sz="4800"/>
                            <a:t>3</a:t>
                          </a:r>
                        </a:p>
                      </a:txBody>
                      <a:tcPr/>
                    </a:tc>
                    <a:tc>
                      <a:txBody>
                        <a:bodyPr/>
                        <a:lstStyle/>
                        <a:p>
                          <a:r>
                            <a:rPr lang="pl-PL" sz="4800"/>
                            <a:t>1</a:t>
                          </a:r>
                        </a:p>
                      </a:txBody>
                      <a:tcPr/>
                    </a:tc>
                    <a:tc>
                      <a:txBody>
                        <a:bodyPr/>
                        <a:lstStyle/>
                        <a:p>
                          <a:r>
                            <a:rPr lang="pl-PL" sz="4800"/>
                            <a:t>2</a:t>
                          </a:r>
                        </a:p>
                      </a:txBody>
                      <a:tcPr/>
                    </a:tc>
                    <a:extLst>
                      <a:ext uri="{0D108BD9-81ED-4DB2-BD59-A6C34878D82A}">
                        <a16:rowId xmlns:a16="http://schemas.microsoft.com/office/drawing/2014/main" val="1430858959"/>
                      </a:ext>
                    </a:extLst>
                  </a:tr>
                  <a:tr h="822960">
                    <a:tc>
                      <a:txBody>
                        <a:bodyPr/>
                        <a:lstStyle/>
                        <a:p>
                          <a:r>
                            <a:rPr lang="pl-PL" sz="4800"/>
                            <a:t>4</a:t>
                          </a:r>
                        </a:p>
                      </a:txBody>
                      <a:tcPr/>
                    </a:tc>
                    <a:tc>
                      <a:txBody>
                        <a:bodyPr/>
                        <a:lstStyle/>
                        <a:p>
                          <a:r>
                            <a:rPr lang="pl-PL" sz="4800"/>
                            <a:t>2</a:t>
                          </a:r>
                        </a:p>
                      </a:txBody>
                      <a:tcPr/>
                    </a:tc>
                    <a:tc>
                      <a:txBody>
                        <a:bodyPr/>
                        <a:lstStyle/>
                        <a:p>
                          <a:r>
                            <a:rPr lang="pl-PL" sz="4800"/>
                            <a:t>4</a:t>
                          </a:r>
                        </a:p>
                      </a:txBody>
                      <a:tcPr/>
                    </a:tc>
                    <a:extLst>
                      <a:ext uri="{0D108BD9-81ED-4DB2-BD59-A6C34878D82A}">
                        <a16:rowId xmlns:a16="http://schemas.microsoft.com/office/drawing/2014/main" val="632598536"/>
                      </a:ext>
                    </a:extLst>
                  </a:tr>
                  <a:tr h="822960">
                    <a:tc>
                      <a:txBody>
                        <a:bodyPr/>
                        <a:lstStyle/>
                        <a:p>
                          <a:r>
                            <a:rPr lang="pl-PL" sz="4800"/>
                            <a:t>5</a:t>
                          </a:r>
                        </a:p>
                      </a:txBody>
                      <a:tcPr/>
                    </a:tc>
                    <a:tc>
                      <a:txBody>
                        <a:bodyPr/>
                        <a:lstStyle/>
                        <a:p>
                          <a:r>
                            <a:rPr lang="pl-PL" sz="4800"/>
                            <a:t>3</a:t>
                          </a:r>
                        </a:p>
                      </a:txBody>
                      <a:tcPr/>
                    </a:tc>
                    <a:tc>
                      <a:txBody>
                        <a:bodyPr/>
                        <a:lstStyle/>
                        <a:p>
                          <a:r>
                            <a:rPr lang="pl-PL" sz="4800"/>
                            <a:t>2</a:t>
                          </a:r>
                        </a:p>
                      </a:txBody>
                      <a:tcPr/>
                    </a:tc>
                    <a:extLst>
                      <a:ext uri="{0D108BD9-81ED-4DB2-BD59-A6C34878D82A}">
                        <a16:rowId xmlns:a16="http://schemas.microsoft.com/office/drawing/2014/main" val="3118568409"/>
                      </a:ext>
                    </a:extLst>
                  </a:tr>
                </a:tbl>
              </a:graphicData>
            </a:graphic>
          </p:graphicFrame>
        </mc:Fallback>
      </mc:AlternateContent>
      <p:pic>
        <p:nvPicPr>
          <p:cNvPr id="10" name="Obraz 9">
            <a:extLst>
              <a:ext uri="{FF2B5EF4-FFF2-40B4-BE49-F238E27FC236}">
                <a16:creationId xmlns:a16="http://schemas.microsoft.com/office/drawing/2014/main" id="{233AC55F-E9F4-706B-6C85-86787C608048}"/>
              </a:ext>
            </a:extLst>
          </p:cNvPr>
          <p:cNvPicPr>
            <a:picLocks noChangeAspect="1"/>
          </p:cNvPicPr>
          <p:nvPr/>
        </p:nvPicPr>
        <p:blipFill>
          <a:blip r:embed="rId5"/>
          <a:stretch>
            <a:fillRect/>
          </a:stretch>
        </p:blipFill>
        <p:spPr>
          <a:xfrm>
            <a:off x="13096977" y="4567200"/>
            <a:ext cx="11643288" cy="7560000"/>
          </a:xfrm>
          <a:prstGeom prst="rect">
            <a:avLst/>
          </a:prstGeom>
        </p:spPr>
      </p:pic>
    </p:spTree>
    <p:extLst>
      <p:ext uri="{BB962C8B-B14F-4D97-AF65-F5344CB8AC3E}">
        <p14:creationId xmlns:p14="http://schemas.microsoft.com/office/powerpoint/2010/main" val="3846433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D4F8ABE0-3C5B-F72D-9D26-7493176FAAE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312289" y="3657601"/>
            <a:ext cx="23071711" cy="2852805"/>
          </a:xfrm>
          <a:prstGeom prst="rect">
            <a:avLst/>
          </a:prstGeom>
        </p:spPr>
      </p:pic>
    </p:spTree>
    <p:extLst>
      <p:ext uri="{BB962C8B-B14F-4D97-AF65-F5344CB8AC3E}">
        <p14:creationId xmlns:p14="http://schemas.microsoft.com/office/powerpoint/2010/main" val="1273670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99FC965C-10A7-FFC3-7F13-593EB7C30269}"/>
                  </a:ext>
                </a:extLst>
              </p:cNvPr>
              <p:cNvSpPr txBox="1"/>
              <p:nvPr/>
            </p:nvSpPr>
            <p:spPr>
              <a:xfrm>
                <a:off x="4914900" y="794926"/>
                <a:ext cx="16297275" cy="2340705"/>
              </a:xfrm>
              <a:prstGeom prst="rect">
                <a:avLst/>
              </a:prstGeom>
              <a:noFill/>
            </p:spPr>
            <p:txBody>
              <a:bodyPr wrap="square">
                <a:spAutoFit/>
              </a:bodyPr>
              <a:lstStyle/>
              <a:p>
                <a14:m>
                  <m:oMath xmlns:m="http://schemas.openxmlformats.org/officeDocument/2006/math">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d>
                      <m:d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𝑊</m:t>
                    </m:r>
                    <m:d>
                      <m:d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
                      <m:f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sSup>
                          <m:sSupPr>
                            <m:ctrlP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e>
                          <m:sup>
                            <m: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el-GR"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e>
                        </m:d>
                        <m:r>
                          <m:rPr>
                            <m:nor/>
                          </m:rPr>
                          <a:rPr lang="pl-PL" sz="8800" dirty="0"/>
                          <m:t> </m:t>
                        </m:r>
                      </m:num>
                      <m:den>
                        <m:d>
                          <m:d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e>
                        </m:d>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en>
                    </m:f>
                    <m:sSub>
                      <m:sSub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a14:m>
                <a:r>
                  <a:rPr lang="pl-PL" sz="8800"/>
                  <a:t> </a:t>
                </a:r>
              </a:p>
            </p:txBody>
          </p:sp>
        </mc:Choice>
        <mc:Fallback xmlns="">
          <p:sp>
            <p:nvSpPr>
              <p:cNvPr id="3" name="pole tekstowe 2">
                <a:extLst>
                  <a:ext uri="{FF2B5EF4-FFF2-40B4-BE49-F238E27FC236}">
                    <a16:creationId xmlns:a16="http://schemas.microsoft.com/office/drawing/2014/main" id="{99FC965C-10A7-FFC3-7F13-593EB7C30269}"/>
                  </a:ext>
                </a:extLst>
              </p:cNvPr>
              <p:cNvSpPr txBox="1">
                <a:spLocks noRot="1" noChangeAspect="1" noMove="1" noResize="1" noEditPoints="1" noAdjustHandles="1" noChangeArrowheads="1" noChangeShapeType="1" noTextEdit="1"/>
              </p:cNvSpPr>
              <p:nvPr/>
            </p:nvSpPr>
            <p:spPr>
              <a:xfrm>
                <a:off x="4914900" y="794926"/>
                <a:ext cx="16297275" cy="23407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14425860-ED10-2B06-1538-F16F43DC55D2}"/>
                  </a:ext>
                </a:extLst>
              </p:cNvPr>
              <p:cNvSpPr txBox="1"/>
              <p:nvPr/>
            </p:nvSpPr>
            <p:spPr>
              <a:xfrm>
                <a:off x="3162300" y="3935047"/>
                <a:ext cx="19850100" cy="8402300"/>
              </a:xfrm>
              <a:prstGeom prst="rect">
                <a:avLst/>
              </a:prstGeom>
              <a:noFill/>
            </p:spPr>
            <p:txBody>
              <a:bodyPr wrap="square">
                <a:spAutoFit/>
              </a:bodyPr>
              <a:lstStyle/>
              <a:p>
                <a:r>
                  <a:rPr lang="en-US" sz="6000"/>
                  <a:t>We calculate the error for all points, except the interpolation nodes.</a:t>
                </a:r>
                <a:r>
                  <a:rPr lang="pl-PL" sz="6000"/>
                  <a:t> </a:t>
                </a:r>
                <a:r>
                  <a:rPr lang="en-US" sz="6000"/>
                  <a:t>We know that in nodes the error is equal to 0 because </a:t>
                </a:r>
                <a14:m>
                  <m:oMath xmlns:m="http://schemas.openxmlformats.org/officeDocument/2006/math">
                    <m:r>
                      <a:rPr lang="en-US" sz="6000" i="1" dirty="0" smtClean="0">
                        <a:latin typeface="Cambria Math" panose="02040503050406030204" pitchFamily="18" charset="0"/>
                      </a:rPr>
                      <m:t>𝐹</m:t>
                    </m:r>
                    <m:r>
                      <a:rPr lang="en-US" sz="6000" i="1" dirty="0" smtClean="0">
                        <a:latin typeface="Cambria Math" panose="02040503050406030204" pitchFamily="18" charset="0"/>
                      </a:rPr>
                      <m:t>(</m:t>
                    </m:r>
                    <m:sSub>
                      <m:sSubPr>
                        <m:ctrlPr>
                          <a:rPr lang="en-US" sz="6000" i="1" dirty="0" err="1" smtClean="0">
                            <a:latin typeface="Cambria Math" panose="02040503050406030204" pitchFamily="18" charset="0"/>
                          </a:rPr>
                        </m:ctrlPr>
                      </m:sSubPr>
                      <m:e>
                        <m:r>
                          <a:rPr lang="en-US" sz="6000" i="1" dirty="0" err="1" smtClean="0">
                            <a:latin typeface="Cambria Math" panose="02040503050406030204" pitchFamily="18" charset="0"/>
                          </a:rPr>
                          <m:t>𝑥</m:t>
                        </m:r>
                      </m:e>
                      <m:sub>
                        <m:r>
                          <a:rPr lang="en-US" sz="6000" i="1" dirty="0" err="1" smtClean="0">
                            <a:latin typeface="Cambria Math" panose="02040503050406030204" pitchFamily="18" charset="0"/>
                          </a:rPr>
                          <m:t>𝑖</m:t>
                        </m:r>
                      </m:sub>
                    </m:sSub>
                    <m:r>
                      <a:rPr lang="en-US" sz="6000" i="1" dirty="0" smtClean="0">
                        <a:latin typeface="Cambria Math" panose="02040503050406030204" pitchFamily="18" charset="0"/>
                      </a:rPr>
                      <m:t>) = </m:t>
                    </m:r>
                    <m:r>
                      <a:rPr lang="en-US" sz="6000" i="1" dirty="0" smtClean="0">
                        <a:latin typeface="Cambria Math" panose="02040503050406030204" pitchFamily="18" charset="0"/>
                      </a:rPr>
                      <m:t>𝑓</m:t>
                    </m:r>
                    <m:r>
                      <a:rPr lang="en-US" sz="6000" i="1" dirty="0" smtClean="0">
                        <a:latin typeface="Cambria Math" panose="02040503050406030204" pitchFamily="18" charset="0"/>
                      </a:rPr>
                      <m:t>(</m:t>
                    </m:r>
                    <m:sSub>
                      <m:sSubPr>
                        <m:ctrlPr>
                          <a:rPr lang="en-US" sz="6000" i="1" dirty="0" err="1" smtClean="0">
                            <a:latin typeface="Cambria Math" panose="02040503050406030204" pitchFamily="18" charset="0"/>
                          </a:rPr>
                        </m:ctrlPr>
                      </m:sSubPr>
                      <m:e>
                        <m:r>
                          <a:rPr lang="en-US" sz="6000" i="1" dirty="0" err="1" smtClean="0">
                            <a:latin typeface="Cambria Math" panose="02040503050406030204" pitchFamily="18" charset="0"/>
                          </a:rPr>
                          <m:t>𝑓</m:t>
                        </m:r>
                      </m:e>
                      <m:sub>
                        <m:r>
                          <a:rPr lang="en-US" sz="6000" i="1" dirty="0" err="1" smtClean="0">
                            <a:latin typeface="Cambria Math" panose="02040503050406030204" pitchFamily="18" charset="0"/>
                          </a:rPr>
                          <m:t>𝑖</m:t>
                        </m:r>
                      </m:sub>
                    </m:sSub>
                    <m:r>
                      <a:rPr lang="en-US" sz="6000" i="1" dirty="0" smtClean="0">
                        <a:latin typeface="Cambria Math" panose="02040503050406030204" pitchFamily="18" charset="0"/>
                      </a:rPr>
                      <m:t>) </m:t>
                    </m:r>
                  </m:oMath>
                </a14:m>
                <a:r>
                  <a:rPr lang="en-US" sz="6000"/>
                  <a:t>for each </a:t>
                </a:r>
                <a14:m>
                  <m:oMath xmlns:m="http://schemas.openxmlformats.org/officeDocument/2006/math">
                    <m:r>
                      <a:rPr lang="en-US" sz="6000" i="1" dirty="0" smtClean="0">
                        <a:latin typeface="Cambria Math" panose="02040503050406030204" pitchFamily="18" charset="0"/>
                      </a:rPr>
                      <m:t>𝑖</m:t>
                    </m:r>
                  </m:oMath>
                </a14:m>
                <a:r>
                  <a:rPr lang="en-US" sz="6000"/>
                  <a:t>. However, the presence of </a:t>
                </a:r>
                <a14:m>
                  <m:oMath xmlns:m="http://schemas.openxmlformats.org/officeDocument/2006/math">
                    <m:sSub>
                      <m:sSubPr>
                        <m:ctrlPr>
                          <a:rPr lang="en-US" sz="6000" i="1" dirty="0" smtClean="0">
                            <a:latin typeface="Cambria Math" panose="02040503050406030204" pitchFamily="18" charset="0"/>
                          </a:rPr>
                        </m:ctrlPr>
                      </m:sSubPr>
                      <m:e>
                        <m:r>
                          <a:rPr lang="en-US" sz="6000" i="1" dirty="0" smtClean="0">
                            <a:latin typeface="Cambria Math" panose="02040503050406030204" pitchFamily="18" charset="0"/>
                          </a:rPr>
                          <m:t>𝜔</m:t>
                        </m:r>
                      </m:e>
                      <m:sub>
                        <m:r>
                          <a:rPr lang="en-US" sz="6000" i="1" dirty="0" smtClean="0">
                            <a:latin typeface="Cambria Math" panose="02040503050406030204" pitchFamily="18" charset="0"/>
                          </a:rPr>
                          <m:t>𝑛</m:t>
                        </m:r>
                        <m:r>
                          <a:rPr lang="en-US" sz="6000" i="1" dirty="0" smtClean="0">
                            <a:latin typeface="Cambria Math" panose="02040503050406030204" pitchFamily="18" charset="0"/>
                          </a:rPr>
                          <m:t>+1</m:t>
                        </m:r>
                      </m:sub>
                    </m:sSub>
                    <m:r>
                      <a:rPr lang="en-US" sz="6000" i="1" dirty="0" smtClean="0">
                        <a:latin typeface="Cambria Math" panose="02040503050406030204" pitchFamily="18" charset="0"/>
                      </a:rPr>
                      <m:t> (</m:t>
                    </m:r>
                    <m:r>
                      <a:rPr lang="en-US" sz="6000" i="1" dirty="0" smtClean="0">
                        <a:latin typeface="Cambria Math" panose="02040503050406030204" pitchFamily="18" charset="0"/>
                      </a:rPr>
                      <m:t>𝑥</m:t>
                    </m:r>
                    <m:r>
                      <a:rPr lang="en-US" sz="6000" i="1" dirty="0" smtClean="0">
                        <a:latin typeface="Cambria Math" panose="02040503050406030204" pitchFamily="18" charset="0"/>
                      </a:rPr>
                      <m:t>) </m:t>
                    </m:r>
                  </m:oMath>
                </a14:m>
                <a:r>
                  <a:rPr lang="en-US" sz="6000"/>
                  <a:t>in this formula means that even if we make a mistake and calculate the error for a node, this error will be 0.</a:t>
                </a:r>
              </a:p>
              <a:p>
                <a:r>
                  <a:rPr lang="en-US" sz="6000"/>
                  <a:t>The formula also includes </a:t>
                </a:r>
                <a14:m>
                  <m:oMath xmlns:m="http://schemas.openxmlformats.org/officeDocument/2006/math">
                    <m:sSup>
                      <m:sSupPr>
                        <m:ctrlPr>
                          <a:rPr lang="en-US" sz="6000" i="1" dirty="0" smtClean="0">
                            <a:latin typeface="Cambria Math" panose="02040503050406030204" pitchFamily="18" charset="0"/>
                          </a:rPr>
                        </m:ctrlPr>
                      </m:sSupPr>
                      <m:e>
                        <m:r>
                          <a:rPr lang="en-US" sz="6000" i="1" dirty="0" smtClean="0">
                            <a:latin typeface="Cambria Math" panose="02040503050406030204" pitchFamily="18" charset="0"/>
                          </a:rPr>
                          <m:t>𝑓</m:t>
                        </m:r>
                      </m:e>
                      <m:sup>
                        <m:r>
                          <a:rPr lang="en-US" sz="6000" i="1" dirty="0" smtClean="0">
                            <a:latin typeface="Cambria Math" panose="02040503050406030204" pitchFamily="18" charset="0"/>
                          </a:rPr>
                          <m:t>𝑛</m:t>
                        </m:r>
                        <m:r>
                          <a:rPr lang="en-US" sz="6000" i="1" dirty="0" smtClean="0">
                            <a:latin typeface="Cambria Math" panose="02040503050406030204" pitchFamily="18" charset="0"/>
                          </a:rPr>
                          <m:t>+1</m:t>
                        </m:r>
                      </m:sup>
                    </m:sSup>
                    <m:r>
                      <a:rPr lang="en-US" sz="6000" i="1" dirty="0" smtClean="0">
                        <a:latin typeface="Cambria Math" panose="02040503050406030204" pitchFamily="18" charset="0"/>
                      </a:rPr>
                      <m:t>(</m:t>
                    </m:r>
                    <m:r>
                      <a:rPr lang="el-GR"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r>
                      <a:rPr lang="en-US" sz="6000" i="1" dirty="0" smtClean="0">
                        <a:latin typeface="Cambria Math" panose="02040503050406030204" pitchFamily="18" charset="0"/>
                      </a:rPr>
                      <m:t>)</m:t>
                    </m:r>
                  </m:oMath>
                </a14:m>
                <a:r>
                  <a:rPr lang="en-US" sz="6000"/>
                  <a:t>. This indicates that a derivative of this order must exist, so discontinuity of the function is ruled out.</a:t>
                </a:r>
              </a:p>
              <a:p>
                <a:r>
                  <a:rPr lang="en-US" sz="6000"/>
                  <a:t>The error also depends on the shape of the function.</a:t>
                </a:r>
                <a:endParaRPr lang="pl-PL" sz="6000"/>
              </a:p>
            </p:txBody>
          </p:sp>
        </mc:Choice>
        <mc:Fallback xmlns="">
          <p:sp>
            <p:nvSpPr>
              <p:cNvPr id="4" name="pole tekstowe 3">
                <a:extLst>
                  <a:ext uri="{FF2B5EF4-FFF2-40B4-BE49-F238E27FC236}">
                    <a16:creationId xmlns:a16="http://schemas.microsoft.com/office/drawing/2014/main" id="{14425860-ED10-2B06-1538-F16F43DC55D2}"/>
                  </a:ext>
                </a:extLst>
              </p:cNvPr>
              <p:cNvSpPr txBox="1">
                <a:spLocks noRot="1" noChangeAspect="1" noMove="1" noResize="1" noEditPoints="1" noAdjustHandles="1" noChangeArrowheads="1" noChangeShapeType="1" noTextEdit="1"/>
              </p:cNvSpPr>
              <p:nvPr/>
            </p:nvSpPr>
            <p:spPr>
              <a:xfrm>
                <a:off x="3162300" y="3935047"/>
                <a:ext cx="19850100" cy="8402300"/>
              </a:xfrm>
              <a:prstGeom prst="rect">
                <a:avLst/>
              </a:prstGeom>
              <a:blipFill>
                <a:blip r:embed="rId5"/>
                <a:stretch>
                  <a:fillRect l="-1873" t="-2250" r="-1904" b="-3991"/>
                </a:stretch>
              </a:blipFill>
            </p:spPr>
            <p:txBody>
              <a:bodyPr/>
              <a:lstStyle/>
              <a:p>
                <a:r>
                  <a:rPr lang="en-US">
                    <a:noFill/>
                  </a:rPr>
                  <a:t> </a:t>
                </a:r>
              </a:p>
            </p:txBody>
          </p:sp>
        </mc:Fallback>
      </mc:AlternateContent>
    </p:spTree>
    <p:extLst>
      <p:ext uri="{BB962C8B-B14F-4D97-AF65-F5344CB8AC3E}">
        <p14:creationId xmlns:p14="http://schemas.microsoft.com/office/powerpoint/2010/main" val="4096750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99FC965C-10A7-FFC3-7F13-593EB7C30269}"/>
                  </a:ext>
                </a:extLst>
              </p:cNvPr>
              <p:cNvSpPr txBox="1"/>
              <p:nvPr/>
            </p:nvSpPr>
            <p:spPr>
              <a:xfrm>
                <a:off x="4914900" y="794926"/>
                <a:ext cx="16297275" cy="2340705"/>
              </a:xfrm>
              <a:prstGeom prst="rect">
                <a:avLst/>
              </a:prstGeom>
              <a:noFill/>
            </p:spPr>
            <p:txBody>
              <a:bodyPr wrap="square">
                <a:spAutoFit/>
              </a:bodyPr>
              <a:lstStyle/>
              <a:p>
                <a14:m>
                  <m:oMath xmlns:m="http://schemas.openxmlformats.org/officeDocument/2006/math">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d>
                      <m:d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𝑊</m:t>
                    </m:r>
                    <m:d>
                      <m:d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
                      <m:f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sSup>
                          <m:sSupPr>
                            <m:ctrlP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e>
                          <m:sup>
                            <m: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el-GR" sz="88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e>
                        </m:d>
                        <m:r>
                          <m:rPr>
                            <m:nor/>
                          </m:rPr>
                          <a:rPr lang="pl-PL" sz="8800" dirty="0"/>
                          <m:t> </m:t>
                        </m:r>
                      </m:num>
                      <m:den>
                        <m:d>
                          <m:d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e>
                        </m:d>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en>
                    </m:f>
                    <m:sSub>
                      <m:sSubPr>
                        <m:ctrlP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88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a14:m>
                <a:r>
                  <a:rPr lang="pl-PL" sz="8800"/>
                  <a:t> </a:t>
                </a:r>
              </a:p>
            </p:txBody>
          </p:sp>
        </mc:Choice>
        <mc:Fallback xmlns="">
          <p:sp>
            <p:nvSpPr>
              <p:cNvPr id="3" name="pole tekstowe 2">
                <a:extLst>
                  <a:ext uri="{FF2B5EF4-FFF2-40B4-BE49-F238E27FC236}">
                    <a16:creationId xmlns:a16="http://schemas.microsoft.com/office/drawing/2014/main" id="{99FC965C-10A7-FFC3-7F13-593EB7C30269}"/>
                  </a:ext>
                </a:extLst>
              </p:cNvPr>
              <p:cNvSpPr txBox="1">
                <a:spLocks noRot="1" noChangeAspect="1" noMove="1" noResize="1" noEditPoints="1" noAdjustHandles="1" noChangeArrowheads="1" noChangeShapeType="1" noTextEdit="1"/>
              </p:cNvSpPr>
              <p:nvPr/>
            </p:nvSpPr>
            <p:spPr>
              <a:xfrm>
                <a:off x="4914900" y="794926"/>
                <a:ext cx="16297275" cy="2340705"/>
              </a:xfrm>
              <a:prstGeom prst="rect">
                <a:avLst/>
              </a:prstGeom>
              <a:blipFill>
                <a:blip r:embed="rId4"/>
                <a:stretch>
                  <a:fillRect/>
                </a:stretch>
              </a:blipFill>
            </p:spPr>
            <p:txBody>
              <a:bodyPr/>
              <a:lstStyle/>
              <a:p>
                <a:r>
                  <a:rPr lang="en-US">
                    <a:noFill/>
                  </a:rPr>
                  <a:t> </a:t>
                </a:r>
              </a:p>
            </p:txBody>
          </p:sp>
        </mc:Fallback>
      </mc:AlternateContent>
      <p:pic>
        <p:nvPicPr>
          <p:cNvPr id="5" name="Obraz 4">
            <a:extLst>
              <a:ext uri="{FF2B5EF4-FFF2-40B4-BE49-F238E27FC236}">
                <a16:creationId xmlns:a16="http://schemas.microsoft.com/office/drawing/2014/main" id="{CA23437D-C74C-22FD-A3A3-417109CB19C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674813" y="4357503"/>
            <a:ext cx="21526786" cy="7262996"/>
          </a:xfrm>
          <a:prstGeom prst="rect">
            <a:avLst/>
          </a:prstGeom>
        </p:spPr>
      </p:pic>
    </p:spTree>
    <p:extLst>
      <p:ext uri="{BB962C8B-B14F-4D97-AF65-F5344CB8AC3E}">
        <p14:creationId xmlns:p14="http://schemas.microsoft.com/office/powerpoint/2010/main" val="423770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Example</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2876557"/>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Estimate the accuracy with which </a:t>
                </a:r>
                <a14:m>
                  <m:oMath xmlns:m="http://schemas.openxmlformats.org/officeDocument/2006/math">
                    <m:rad>
                      <m:radPr>
                        <m:degHide m:val="on"/>
                        <m:ctrlPr>
                          <a:rPr lang="en-US" sz="6000" i="1" dirty="0" smtClean="0">
                            <a:solidFill>
                              <a:schemeClr val="accent1"/>
                            </a:solidFill>
                            <a:latin typeface="Cambria Math" panose="02040503050406030204" pitchFamily="18" charset="0"/>
                            <a:cs typeface="Poppins SemiBold" panose="02000000000000000000" pitchFamily="2" charset="0"/>
                          </a:rPr>
                        </m:ctrlPr>
                      </m:radPr>
                      <m:deg/>
                      <m:e>
                        <m:r>
                          <a:rPr lang="pl-PL" sz="6000" b="0" i="1" dirty="0" smtClean="0">
                            <a:solidFill>
                              <a:schemeClr val="accent1"/>
                            </a:solidFill>
                            <a:latin typeface="Cambria Math" panose="02040503050406030204" pitchFamily="18" charset="0"/>
                            <a:cs typeface="Poppins SemiBold" panose="02000000000000000000" pitchFamily="2" charset="0"/>
                          </a:rPr>
                          <m:t>115</m:t>
                        </m:r>
                      </m:e>
                    </m:rad>
                    <m:r>
                      <a:rPr lang="en-US" sz="6000" i="1" dirty="0" smtClean="0">
                        <a:solidFill>
                          <a:schemeClr val="accent1"/>
                        </a:solidFill>
                        <a:latin typeface="Cambria Math" panose="02040503050406030204" pitchFamily="18" charset="0"/>
                        <a:cs typeface="Poppins SemiBold" panose="02000000000000000000" pitchFamily="2" charset="0"/>
                      </a:rPr>
                      <m:t> </m:t>
                    </m:r>
                  </m:oMath>
                </a14:m>
                <a:r>
                  <a:rPr lang="en-US" sz="6000">
                    <a:solidFill>
                      <a:schemeClr val="accent1"/>
                    </a:solidFill>
                    <a:cs typeface="Poppins SemiBold" panose="02000000000000000000" pitchFamily="2" charset="0"/>
                  </a:rPr>
                  <a:t>can be calculated using the Lagrange interpolation formula for the function </a:t>
                </a:r>
                <a:endParaRPr lang="pl-PL" sz="6000" i="1">
                  <a:solidFill>
                    <a:schemeClr val="accent1"/>
                  </a:solidFill>
                  <a:latin typeface="Cambria Math" panose="02040503050406030204" pitchFamily="18" charset="0"/>
                  <a:cs typeface="Poppins SemiBold" panose="02000000000000000000" pitchFamily="2" charset="0"/>
                </a:endParaRPr>
              </a:p>
              <a:p>
                <a:pPr algn="just"/>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cs typeface="Poppins SemiBold" panose="02000000000000000000" pitchFamily="2" charset="0"/>
                        </a:rPr>
                        <m:t>𝑓</m:t>
                      </m:r>
                      <m:r>
                        <a:rPr lang="en-US" sz="6000" i="1" dirty="0" smtClean="0">
                          <a:solidFill>
                            <a:schemeClr val="accent1"/>
                          </a:solidFill>
                          <a:latin typeface="Cambria Math" panose="02040503050406030204" pitchFamily="18" charset="0"/>
                          <a:cs typeface="Poppins SemiBold" panose="02000000000000000000" pitchFamily="2" charset="0"/>
                        </a:rPr>
                        <m:t>(</m:t>
                      </m:r>
                      <m:r>
                        <a:rPr lang="en-US" sz="6000" i="1" dirty="0" smtClean="0">
                          <a:solidFill>
                            <a:schemeClr val="accent1"/>
                          </a:solidFill>
                          <a:latin typeface="Cambria Math" panose="02040503050406030204" pitchFamily="18" charset="0"/>
                          <a:cs typeface="Poppins SemiBold" panose="02000000000000000000" pitchFamily="2" charset="0"/>
                        </a:rPr>
                        <m:t>𝑥</m:t>
                      </m:r>
                      <m:r>
                        <a:rPr lang="en-US" sz="6000" i="1" dirty="0" smtClean="0">
                          <a:solidFill>
                            <a:schemeClr val="accent1"/>
                          </a:solidFill>
                          <a:latin typeface="Cambria Math" panose="02040503050406030204" pitchFamily="18" charset="0"/>
                          <a:cs typeface="Poppins SemiBold" panose="02000000000000000000" pitchFamily="2" charset="0"/>
                        </a:rPr>
                        <m:t>) = </m:t>
                      </m:r>
                      <m:rad>
                        <m:radPr>
                          <m:degHide m:val="on"/>
                          <m:ctrlPr>
                            <a:rPr lang="en-US" sz="6000" i="1" dirty="0" smtClean="0">
                              <a:solidFill>
                                <a:schemeClr val="accent1"/>
                              </a:solidFill>
                              <a:latin typeface="Cambria Math" panose="02040503050406030204" pitchFamily="18" charset="0"/>
                              <a:cs typeface="Poppins SemiBold" panose="02000000000000000000" pitchFamily="2" charset="0"/>
                            </a:rPr>
                          </m:ctrlPr>
                        </m:radPr>
                        <m:deg/>
                        <m:e>
                          <m:r>
                            <a:rPr lang="pl-PL" sz="6000" b="0" i="1" dirty="0" smtClean="0">
                              <a:solidFill>
                                <a:schemeClr val="accent1"/>
                              </a:solidFill>
                              <a:latin typeface="Cambria Math" panose="02040503050406030204" pitchFamily="18" charset="0"/>
                              <a:cs typeface="Poppins SemiBold" panose="02000000000000000000" pitchFamily="2" charset="0"/>
                            </a:rPr>
                            <m:t>𝑥</m:t>
                          </m:r>
                        </m:e>
                      </m:rad>
                      <m:r>
                        <a:rPr lang="en-US" sz="6000" i="1" dirty="0" smtClean="0">
                          <a:solidFill>
                            <a:schemeClr val="accent1"/>
                          </a:solidFill>
                          <a:latin typeface="Cambria Math" panose="02040503050406030204" pitchFamily="18" charset="0"/>
                          <a:cs typeface="Poppins SemiBold" panose="02000000000000000000" pitchFamily="2" charset="0"/>
                        </a:rPr>
                        <m:t>)</m:t>
                      </m:r>
                    </m:oMath>
                  </m:oMathPara>
                </a14:m>
                <a:endParaRPr lang="en-US" sz="60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2876557"/>
              </a:xfrm>
              <a:prstGeom prst="rect">
                <a:avLst/>
              </a:prstGeom>
              <a:blipFill>
                <a:blip r:embed="rId4"/>
                <a:stretch>
                  <a:fillRect l="-2323" t="-4449" r="-2293"/>
                </a:stretch>
              </a:blipFill>
            </p:spPr>
            <p:txBody>
              <a:bodyPr/>
              <a:lstStyle/>
              <a:p>
                <a:r>
                  <a:rPr lang="en-US">
                    <a:noFill/>
                  </a:rPr>
                  <a:t> </a:t>
                </a:r>
              </a:p>
            </p:txBody>
          </p:sp>
        </mc:Fallback>
      </mc:AlternateContent>
      <p:pic>
        <p:nvPicPr>
          <p:cNvPr id="4" name="Obraz 3">
            <a:extLst>
              <a:ext uri="{FF2B5EF4-FFF2-40B4-BE49-F238E27FC236}">
                <a16:creationId xmlns:a16="http://schemas.microsoft.com/office/drawing/2014/main" id="{68B72F5A-34C4-493B-0B2E-F790914AF51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275554" y="6858000"/>
            <a:ext cx="17832891" cy="2038970"/>
          </a:xfrm>
          <a:prstGeom prst="rect">
            <a:avLst/>
          </a:prstGeom>
        </p:spPr>
      </p:pic>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209CEC00-F1BA-09D2-9E2D-66EAFD19E3A8}"/>
                  </a:ext>
                </a:extLst>
              </p:cNvPr>
              <p:cNvSpPr txBox="1"/>
              <p:nvPr/>
            </p:nvSpPr>
            <p:spPr>
              <a:xfrm>
                <a:off x="2827293" y="9209208"/>
                <a:ext cx="19941268" cy="276998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First, you need to choose the degree of the polynomial and the nodes between which our value will be</a:t>
                </a:r>
                <a:r>
                  <a:rPr lang="pl-PL" sz="6000">
                    <a:solidFill>
                      <a:schemeClr val="accent1"/>
                    </a:solidFill>
                    <a:cs typeface="Poppins SemiBold" panose="02000000000000000000" pitchFamily="2" charset="0"/>
                  </a:rPr>
                  <a:t>:</a:t>
                </a:r>
              </a:p>
              <a:p>
                <a:pPr algn="just"/>
                <a14:m>
                  <m:oMath xmlns:m="http://schemas.openxmlformats.org/officeDocument/2006/math">
                    <m:r>
                      <a:rPr lang="pl-PL" sz="6000" b="0" i="1" smtClean="0">
                        <a:solidFill>
                          <a:schemeClr val="accent1"/>
                        </a:solidFill>
                        <a:latin typeface="Cambria Math" panose="02040503050406030204" pitchFamily="18" charset="0"/>
                        <a:cs typeface="Poppins SemiBold" panose="02000000000000000000" pitchFamily="2" charset="0"/>
                      </a:rPr>
                      <m:t>𝑛</m:t>
                    </m:r>
                    <m:r>
                      <a:rPr lang="pl-PL" sz="6000" b="0" i="1" smtClean="0">
                        <a:solidFill>
                          <a:schemeClr val="accent1"/>
                        </a:solidFill>
                        <a:latin typeface="Cambria Math" panose="02040503050406030204" pitchFamily="18" charset="0"/>
                        <a:cs typeface="Poppins SemiBold" panose="02000000000000000000" pitchFamily="2" charset="0"/>
                      </a:rPr>
                      <m:t>=2</m:t>
                    </m:r>
                  </m:oMath>
                </a14:m>
                <a:r>
                  <a:rPr lang="pl-PL" sz="6000">
                    <a:solidFill>
                      <a:schemeClr val="accent1"/>
                    </a:solidFill>
                    <a:cs typeface="Poppins SemiBold" panose="02000000000000000000" pitchFamily="2" charset="0"/>
                  </a:rPr>
                  <a:t> and </a:t>
                </a:r>
                <a14:m>
                  <m:oMath xmlns:m="http://schemas.openxmlformats.org/officeDocument/2006/math">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0</m:t>
                        </m:r>
                      </m:sub>
                    </m:sSub>
                    <m:r>
                      <a:rPr lang="pl-PL" sz="6000" b="0" i="1" smtClean="0">
                        <a:solidFill>
                          <a:schemeClr val="accent1"/>
                        </a:solidFill>
                        <a:latin typeface="Cambria Math" panose="02040503050406030204" pitchFamily="18" charset="0"/>
                        <a:cs typeface="Poppins SemiBold" panose="02000000000000000000" pitchFamily="2" charset="0"/>
                      </a:rPr>
                      <m:t>=100 </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1</m:t>
                        </m:r>
                      </m:sub>
                    </m:sSub>
                    <m:r>
                      <a:rPr lang="pl-PL" sz="6000" b="0" i="1" smtClean="0">
                        <a:solidFill>
                          <a:schemeClr val="accent1"/>
                        </a:solidFill>
                        <a:latin typeface="Cambria Math" panose="02040503050406030204" pitchFamily="18" charset="0"/>
                        <a:cs typeface="Poppins SemiBold" panose="02000000000000000000" pitchFamily="2" charset="0"/>
                      </a:rPr>
                      <m:t>=121 </m:t>
                    </m:r>
                    <m:sSub>
                      <m:sSubPr>
                        <m:ctrlPr>
                          <a:rPr lang="pl-PL" sz="6000" b="0" i="1" smtClean="0">
                            <a:solidFill>
                              <a:schemeClr val="accent1"/>
                            </a:solidFill>
                            <a:latin typeface="Cambria Math" panose="02040503050406030204" pitchFamily="18" charset="0"/>
                            <a:cs typeface="Poppins SemiBold" panose="02000000000000000000" pitchFamily="2" charset="0"/>
                          </a:rPr>
                        </m:ctrlPr>
                      </m:sSubPr>
                      <m:e>
                        <m:r>
                          <a:rPr lang="pl-PL" sz="6000" b="0" i="1" smtClean="0">
                            <a:solidFill>
                              <a:schemeClr val="accent1"/>
                            </a:solidFill>
                            <a:latin typeface="Cambria Math" panose="02040503050406030204" pitchFamily="18" charset="0"/>
                            <a:cs typeface="Poppins SemiBold" panose="02000000000000000000" pitchFamily="2" charset="0"/>
                          </a:rPr>
                          <m:t>𝑥</m:t>
                        </m:r>
                      </m:e>
                      <m:sub>
                        <m:r>
                          <a:rPr lang="pl-PL" sz="6000" b="0" i="1" smtClean="0">
                            <a:solidFill>
                              <a:schemeClr val="accent1"/>
                            </a:solidFill>
                            <a:latin typeface="Cambria Math" panose="02040503050406030204" pitchFamily="18" charset="0"/>
                            <a:cs typeface="Poppins SemiBold" panose="02000000000000000000" pitchFamily="2" charset="0"/>
                          </a:rPr>
                          <m:t>2</m:t>
                        </m:r>
                      </m:sub>
                    </m:sSub>
                    <m:r>
                      <a:rPr lang="pl-PL" sz="6000" b="0" i="1" smtClean="0">
                        <a:solidFill>
                          <a:schemeClr val="accent1"/>
                        </a:solidFill>
                        <a:latin typeface="Cambria Math" panose="02040503050406030204" pitchFamily="18" charset="0"/>
                        <a:cs typeface="Poppins SemiBold" panose="02000000000000000000" pitchFamily="2" charset="0"/>
                      </a:rPr>
                      <m:t>=144</m:t>
                    </m:r>
                  </m:oMath>
                </a14:m>
                <a:endParaRPr lang="en-US" sz="6000">
                  <a:solidFill>
                    <a:schemeClr val="accent1"/>
                  </a:solidFill>
                  <a:cs typeface="Poppins SemiBold" panose="02000000000000000000" pitchFamily="2" charset="0"/>
                </a:endParaRPr>
              </a:p>
            </p:txBody>
          </p:sp>
        </mc:Choice>
        <mc:Fallback xmlns="">
          <p:sp>
            <p:nvSpPr>
              <p:cNvPr id="7" name="TextBox 13">
                <a:extLst>
                  <a:ext uri="{FF2B5EF4-FFF2-40B4-BE49-F238E27FC236}">
                    <a16:creationId xmlns:a16="http://schemas.microsoft.com/office/drawing/2014/main" id="{209CEC00-F1BA-09D2-9E2D-66EAFD19E3A8}"/>
                  </a:ext>
                </a:extLst>
              </p:cNvPr>
              <p:cNvSpPr txBox="1">
                <a:spLocks noRot="1" noChangeAspect="1" noMove="1" noResize="1" noEditPoints="1" noAdjustHandles="1" noChangeArrowheads="1" noChangeShapeType="1" noTextEdit="1"/>
              </p:cNvSpPr>
              <p:nvPr/>
            </p:nvSpPr>
            <p:spPr>
              <a:xfrm>
                <a:off x="2827293" y="9209208"/>
                <a:ext cx="19941268" cy="2769989"/>
              </a:xfrm>
              <a:prstGeom prst="rect">
                <a:avLst/>
              </a:prstGeom>
              <a:blipFill>
                <a:blip r:embed="rId7"/>
                <a:stretch>
                  <a:fillRect l="-2323" t="-8370" r="-2293" b="-15639"/>
                </a:stretch>
              </a:blipFill>
            </p:spPr>
            <p:txBody>
              <a:bodyPr/>
              <a:lstStyle/>
              <a:p>
                <a:r>
                  <a:rPr lang="en-US">
                    <a:noFill/>
                  </a:rPr>
                  <a:t> </a:t>
                </a:r>
              </a:p>
            </p:txBody>
          </p:sp>
        </mc:Fallback>
      </mc:AlternateContent>
    </p:spTree>
    <p:extLst>
      <p:ext uri="{BB962C8B-B14F-4D97-AF65-F5344CB8AC3E}">
        <p14:creationId xmlns:p14="http://schemas.microsoft.com/office/powerpoint/2010/main" val="3117666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err="1">
                <a:solidFill>
                  <a:schemeClr val="accent1"/>
                </a:solidFill>
                <a:cs typeface="Poppins SemiBold" panose="02000000000000000000" pitchFamily="2" charset="0"/>
              </a:rPr>
              <a:t>Example</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80F52F2D-E26B-E744-3C42-670DAE4D1928}"/>
                  </a:ext>
                </a:extLst>
              </p:cNvPr>
              <p:cNvSpPr txBox="1"/>
              <p:nvPr/>
            </p:nvSpPr>
            <p:spPr>
              <a:xfrm>
                <a:off x="2827293" y="3669205"/>
                <a:ext cx="19941268" cy="1846659"/>
              </a:xfrm>
              <a:prstGeom prst="rect">
                <a:avLst/>
              </a:prstGeom>
              <a:noFill/>
            </p:spPr>
            <p:txBody>
              <a:bodyPr wrap="square" lIns="0" tIns="0" rIns="0" bIns="0" rtlCol="0">
                <a:spAutoFit/>
              </a:bodyPr>
              <a:lstStyle/>
              <a:p>
                <a:pPr algn="just"/>
                <a:r>
                  <a:rPr lang="en-US" sz="6000">
                    <a:solidFill>
                      <a:schemeClr val="accent1"/>
                    </a:solidFill>
                    <a:cs typeface="Poppins SemiBold" panose="02000000000000000000" pitchFamily="2" charset="0"/>
                  </a:rPr>
                  <a:t>Let us first estimate the value of the modulus of the 3rd derivative of </a:t>
                </a:r>
                <a14:m>
                  <m:oMath xmlns:m="http://schemas.openxmlformats.org/officeDocument/2006/math">
                    <m:sSub>
                      <m:sSubPr>
                        <m:ctrlPr>
                          <a:rPr lang="en-US" sz="6000" i="1" dirty="0" smtClean="0">
                            <a:solidFill>
                              <a:schemeClr val="accent1"/>
                            </a:solidFill>
                            <a:latin typeface="Cambria Math" panose="02040503050406030204" pitchFamily="18" charset="0"/>
                            <a:cs typeface="Poppins SemiBold" panose="02000000000000000000" pitchFamily="2" charset="0"/>
                          </a:rPr>
                        </m:ctrlPr>
                      </m:sSubPr>
                      <m:e>
                        <m:r>
                          <a:rPr lang="en-US" sz="6000" i="1" dirty="0" smtClean="0">
                            <a:solidFill>
                              <a:schemeClr val="accent1"/>
                            </a:solidFill>
                            <a:latin typeface="Cambria Math" panose="02040503050406030204" pitchFamily="18" charset="0"/>
                            <a:cs typeface="Poppins SemiBold" panose="02000000000000000000" pitchFamily="2" charset="0"/>
                          </a:rPr>
                          <m:t>𝑀</m:t>
                        </m:r>
                      </m:e>
                      <m:sub>
                        <m:r>
                          <a:rPr lang="en-US" sz="6000" i="1" dirty="0" smtClean="0">
                            <a:solidFill>
                              <a:schemeClr val="accent1"/>
                            </a:solidFill>
                            <a:latin typeface="Cambria Math" panose="02040503050406030204" pitchFamily="18" charset="0"/>
                            <a:cs typeface="Poppins SemiBold" panose="02000000000000000000" pitchFamily="2" charset="0"/>
                          </a:rPr>
                          <m:t>3</m:t>
                        </m:r>
                      </m:sub>
                    </m:sSub>
                  </m:oMath>
                </a14:m>
                <a:endParaRPr lang="en-US" sz="6000">
                  <a:solidFill>
                    <a:schemeClr val="accent1"/>
                  </a:solidFill>
                  <a:cs typeface="Poppins SemiBold" panose="02000000000000000000" pitchFamily="2" charset="0"/>
                </a:endParaRPr>
              </a:p>
            </p:txBody>
          </p:sp>
        </mc:Choice>
        <mc:Fallback xmlns="">
          <p:sp>
            <p:nvSpPr>
              <p:cNvPr id="2" name="TextBox 13">
                <a:extLst>
                  <a:ext uri="{FF2B5EF4-FFF2-40B4-BE49-F238E27FC236}">
                    <a16:creationId xmlns:a16="http://schemas.microsoft.com/office/drawing/2014/main" id="{80F52F2D-E26B-E744-3C42-670DAE4D1928}"/>
                  </a:ext>
                </a:extLst>
              </p:cNvPr>
              <p:cNvSpPr txBox="1">
                <a:spLocks noRot="1" noChangeAspect="1" noMove="1" noResize="1" noEditPoints="1" noAdjustHandles="1" noChangeArrowheads="1" noChangeShapeType="1" noTextEdit="1"/>
              </p:cNvSpPr>
              <p:nvPr/>
            </p:nvSpPr>
            <p:spPr>
              <a:xfrm>
                <a:off x="2827293" y="3669205"/>
                <a:ext cx="19941268" cy="1846659"/>
              </a:xfrm>
              <a:prstGeom prst="rect">
                <a:avLst/>
              </a:prstGeom>
              <a:blipFill>
                <a:blip r:embed="rId4"/>
                <a:stretch>
                  <a:fillRect l="-2323" t="-12541" r="-2293" b="-23762"/>
                </a:stretch>
              </a:blipFill>
            </p:spPr>
            <p:txBody>
              <a:bodyPr/>
              <a:lstStyle/>
              <a:p>
                <a:r>
                  <a:rPr lang="en-US">
                    <a:noFill/>
                  </a:rPr>
                  <a:t> </a:t>
                </a:r>
              </a:p>
            </p:txBody>
          </p:sp>
        </mc:Fallback>
      </mc:AlternateContent>
      <p:pic>
        <p:nvPicPr>
          <p:cNvPr id="5" name="Obraz 4">
            <a:extLst>
              <a:ext uri="{FF2B5EF4-FFF2-40B4-BE49-F238E27FC236}">
                <a16:creationId xmlns:a16="http://schemas.microsoft.com/office/drawing/2014/main" id="{0C8A1F0A-A03A-06E2-1987-65043A88BD5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953046" y="5671189"/>
            <a:ext cx="15965575" cy="2528948"/>
          </a:xfrm>
          <a:prstGeom prst="rect">
            <a:avLst/>
          </a:prstGeom>
        </p:spPr>
      </p:pic>
      <p:pic>
        <p:nvPicPr>
          <p:cNvPr id="8" name="Obraz 7">
            <a:extLst>
              <a:ext uri="{FF2B5EF4-FFF2-40B4-BE49-F238E27FC236}">
                <a16:creationId xmlns:a16="http://schemas.microsoft.com/office/drawing/2014/main" id="{147C392C-2E27-786D-17B2-1C9DDCDC04B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71224" y="7243008"/>
            <a:ext cx="15047397" cy="2224907"/>
          </a:xfrm>
          <a:prstGeom prst="rect">
            <a:avLst/>
          </a:prstGeom>
        </p:spPr>
      </p:pic>
      <p:pic>
        <p:nvPicPr>
          <p:cNvPr id="12" name="Obraz 11">
            <a:extLst>
              <a:ext uri="{FF2B5EF4-FFF2-40B4-BE49-F238E27FC236}">
                <a16:creationId xmlns:a16="http://schemas.microsoft.com/office/drawing/2014/main" id="{74EDB915-5EF3-CEFE-4956-6CDBA6938B3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1674813" y="9751578"/>
            <a:ext cx="21714130" cy="1846657"/>
          </a:xfrm>
          <a:prstGeom prst="rect">
            <a:avLst/>
          </a:prstGeom>
        </p:spPr>
      </p:pic>
    </p:spTree>
    <p:extLst>
      <p:ext uri="{BB962C8B-B14F-4D97-AF65-F5344CB8AC3E}">
        <p14:creationId xmlns:p14="http://schemas.microsoft.com/office/powerpoint/2010/main" val="2785303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7" name="TextBox 13">
            <a:extLst>
              <a:ext uri="{FF2B5EF4-FFF2-40B4-BE49-F238E27FC236}">
                <a16:creationId xmlns:a16="http://schemas.microsoft.com/office/drawing/2014/main" id="{249CDB9C-D15F-2E90-FED9-E1FF19DC2E72}"/>
              </a:ext>
            </a:extLst>
          </p:cNvPr>
          <p:cNvSpPr txBox="1"/>
          <p:nvPr/>
        </p:nvSpPr>
        <p:spPr>
          <a:xfrm>
            <a:off x="2827293" y="1782541"/>
            <a:ext cx="19941268" cy="1846659"/>
          </a:xfrm>
          <a:prstGeom prst="rect">
            <a:avLst/>
          </a:prstGeom>
          <a:noFill/>
        </p:spPr>
        <p:txBody>
          <a:bodyPr wrap="square" lIns="0" tIns="0" rIns="0" bIns="0" rtlCol="0">
            <a:spAutoFit/>
          </a:bodyPr>
          <a:lstStyle/>
          <a:p>
            <a:r>
              <a:rPr lang="pl-PL" sz="6000"/>
              <a:t>We </a:t>
            </a:r>
            <a:r>
              <a:rPr lang="pl-PL" sz="6000" err="1"/>
              <a:t>know</a:t>
            </a:r>
            <a:r>
              <a:rPr lang="pl-PL" sz="6000"/>
              <a:t> the </a:t>
            </a:r>
            <a:r>
              <a:rPr lang="pl-PL" sz="6000" err="1"/>
              <a:t>formula</a:t>
            </a:r>
            <a:r>
              <a:rPr lang="pl-PL" sz="6000"/>
              <a:t> for the </a:t>
            </a:r>
            <a:r>
              <a:rPr lang="pl-PL" sz="6000" err="1"/>
              <a:t>interpolation</a:t>
            </a:r>
            <a:r>
              <a:rPr lang="pl-PL" sz="6000"/>
              <a:t> error. </a:t>
            </a:r>
          </a:p>
          <a:p>
            <a:r>
              <a:rPr lang="pl-PL" sz="6000" err="1"/>
              <a:t>Let's</a:t>
            </a:r>
            <a:r>
              <a:rPr lang="pl-PL" sz="6000"/>
              <a:t> </a:t>
            </a:r>
            <a:r>
              <a:rPr lang="pl-PL" sz="6000" err="1"/>
              <a:t>consider</a:t>
            </a:r>
            <a:r>
              <a:rPr lang="pl-PL" sz="6000"/>
              <a:t> </a:t>
            </a:r>
            <a:r>
              <a:rPr lang="pl-PL" sz="6000" err="1"/>
              <a:t>how</a:t>
            </a:r>
            <a:r>
              <a:rPr lang="pl-PL" sz="6000"/>
              <a:t> to </a:t>
            </a:r>
            <a:r>
              <a:rPr lang="pl-PL" sz="6000" err="1"/>
              <a:t>minimize</a:t>
            </a:r>
            <a:r>
              <a:rPr lang="pl-PL" sz="6000"/>
              <a:t> </a:t>
            </a:r>
            <a:r>
              <a:rPr lang="pl-PL" sz="6000" err="1"/>
              <a:t>this</a:t>
            </a:r>
            <a:r>
              <a:rPr lang="pl-PL" sz="6000"/>
              <a:t> error.</a:t>
            </a:r>
          </a:p>
        </p:txBody>
      </p:sp>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D6DD9A2E-ACB8-EBC3-0E0C-A74DE912D9A3}"/>
                  </a:ext>
                </a:extLst>
              </p:cNvPr>
              <p:cNvSpPr txBox="1"/>
              <p:nvPr/>
            </p:nvSpPr>
            <p:spPr>
              <a:xfrm>
                <a:off x="3671827" y="3955410"/>
                <a:ext cx="14237801" cy="1778628"/>
              </a:xfrm>
              <a:prstGeom prst="rect">
                <a:avLst/>
              </a:prstGeom>
              <a:noFill/>
            </p:spPr>
            <p:txBody>
              <a:bodyPr wrap="square">
                <a:spAutoFit/>
              </a:bodyPr>
              <a:lstStyle/>
              <a:p>
                <a14:m>
                  <m:oMath xmlns:m="http://schemas.openxmlformats.org/officeDocument/2006/math">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𝑊</m:t>
                    </m:r>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
                      <m:f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sSup>
                          <m:sSupPr>
                            <m:ctrlPr>
                              <a:rPr lang="pl-PL"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𝑓</m:t>
                            </m:r>
                          </m:e>
                          <m:sup>
                            <m:r>
                              <a:rPr lang="pl-PL"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p>
                        </m:sSup>
                        <m:d>
                          <m:dPr>
                            <m:ctrlPr>
                              <a:rPr lang="pl-PL"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el-GR" sz="66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e>
                        </m:d>
                        <m:r>
                          <m:rPr>
                            <m:nor/>
                          </m:rPr>
                          <a:rPr lang="pl-PL" sz="6600" dirty="0"/>
                          <m:t> </m:t>
                        </m:r>
                      </m:num>
                      <m:den>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en>
                    </m:f>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𝑥</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a14:m>
                <a:r>
                  <a:rPr lang="pl-PL" sz="6600"/>
                  <a:t> </a:t>
                </a:r>
              </a:p>
            </p:txBody>
          </p:sp>
        </mc:Choice>
        <mc:Fallback xmlns="">
          <p:sp>
            <p:nvSpPr>
              <p:cNvPr id="9" name="pole tekstowe 8">
                <a:extLst>
                  <a:ext uri="{FF2B5EF4-FFF2-40B4-BE49-F238E27FC236}">
                    <a16:creationId xmlns:a16="http://schemas.microsoft.com/office/drawing/2014/main" id="{D6DD9A2E-ACB8-EBC3-0E0C-A74DE912D9A3}"/>
                  </a:ext>
                </a:extLst>
              </p:cNvPr>
              <p:cNvSpPr txBox="1">
                <a:spLocks noRot="1" noChangeAspect="1" noMove="1" noResize="1" noEditPoints="1" noAdjustHandles="1" noChangeArrowheads="1" noChangeShapeType="1" noTextEdit="1"/>
              </p:cNvSpPr>
              <p:nvPr/>
            </p:nvSpPr>
            <p:spPr>
              <a:xfrm>
                <a:off x="3671827" y="3955410"/>
                <a:ext cx="14237801" cy="1778628"/>
              </a:xfrm>
              <a:prstGeom prst="rect">
                <a:avLst/>
              </a:prstGeom>
              <a:blipFill>
                <a:blip r:embed="rId4"/>
                <a:stretch>
                  <a:fillRect/>
                </a:stretch>
              </a:blipFill>
            </p:spPr>
            <p:txBody>
              <a:bodyPr/>
              <a:lstStyle/>
              <a:p>
                <a:r>
                  <a:rPr lang="en-US">
                    <a:noFill/>
                  </a:rPr>
                  <a:t> </a:t>
                </a:r>
              </a:p>
            </p:txBody>
          </p:sp>
        </mc:Fallback>
      </mc:AlternateContent>
      <p:sp>
        <p:nvSpPr>
          <p:cNvPr id="10" name="TextBox 13">
            <a:extLst>
              <a:ext uri="{FF2B5EF4-FFF2-40B4-BE49-F238E27FC236}">
                <a16:creationId xmlns:a16="http://schemas.microsoft.com/office/drawing/2014/main" id="{92832897-C9C1-7096-8DC2-B716F67765E1}"/>
              </a:ext>
            </a:extLst>
          </p:cNvPr>
          <p:cNvSpPr txBox="1"/>
          <p:nvPr/>
        </p:nvSpPr>
        <p:spPr>
          <a:xfrm>
            <a:off x="2221366" y="6014028"/>
            <a:ext cx="19941268" cy="1661993"/>
          </a:xfrm>
          <a:prstGeom prst="rect">
            <a:avLst/>
          </a:prstGeom>
          <a:noFill/>
        </p:spPr>
        <p:txBody>
          <a:bodyPr wrap="square" lIns="0" tIns="0" rIns="0" bIns="0" rtlCol="0">
            <a:spAutoFit/>
          </a:bodyPr>
          <a:lstStyle/>
          <a:p>
            <a:r>
              <a:rPr lang="en-US" sz="5400"/>
              <a:t>We have no influence on f^(n+1)(phi) because it depends on the interpolated function.</a:t>
            </a:r>
            <a:endParaRPr lang="pl-PL" sz="5400"/>
          </a:p>
        </p:txBody>
      </p:sp>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325F94EA-C3BB-6B81-72EB-EBCAB2C4AA1E}"/>
                  </a:ext>
                </a:extLst>
              </p:cNvPr>
              <p:cNvSpPr txBox="1"/>
              <p:nvPr/>
            </p:nvSpPr>
            <p:spPr>
              <a:xfrm>
                <a:off x="2221366" y="7676021"/>
                <a:ext cx="19941268" cy="2492990"/>
              </a:xfrm>
              <a:prstGeom prst="rect">
                <a:avLst/>
              </a:prstGeom>
              <a:noFill/>
            </p:spPr>
            <p:txBody>
              <a:bodyPr wrap="square" lIns="0" tIns="0" rIns="0" bIns="0" rtlCol="0">
                <a:spAutoFit/>
              </a:bodyPr>
              <a:lstStyle/>
              <a:p>
                <a:r>
                  <a:rPr lang="en-US" sz="5400"/>
                  <a:t>We can change </a:t>
                </a:r>
                <a14:m>
                  <m:oMath xmlns:m="http://schemas.openxmlformats.org/officeDocument/2006/math">
                    <m:r>
                      <a:rPr lang="en-US" sz="5400" i="1" dirty="0" smtClean="0">
                        <a:latin typeface="Cambria Math" panose="02040503050406030204" pitchFamily="18" charset="0"/>
                      </a:rPr>
                      <m:t>(</m:t>
                    </m:r>
                    <m:r>
                      <a:rPr lang="en-US" sz="5400" i="1" dirty="0" smtClean="0">
                        <a:latin typeface="Cambria Math" panose="02040503050406030204" pitchFamily="18" charset="0"/>
                      </a:rPr>
                      <m:t>𝑛</m:t>
                    </m:r>
                    <m:r>
                      <a:rPr lang="en-US" sz="5400" i="1" dirty="0" smtClean="0">
                        <a:latin typeface="Cambria Math" panose="02040503050406030204" pitchFamily="18" charset="0"/>
                      </a:rPr>
                      <m:t>+1)! </m:t>
                    </m:r>
                  </m:oMath>
                </a14:m>
                <a:r>
                  <a:rPr lang="en-US" sz="5400"/>
                  <a:t>by changing nodes and changing their position. Unfortunately, the greater the number of nodes, the greater the value of</a:t>
                </a:r>
                <a14:m>
                  <m:oMath xmlns:m="http://schemas.openxmlformats.org/officeDocument/2006/math">
                    <m:sSub>
                      <m:sSubPr>
                        <m:ctrlPr>
                          <a:rPr lang="en-US" sz="5400" i="1" dirty="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𝜔</m:t>
                        </m:r>
                      </m:e>
                      <m:sub>
                        <m:r>
                          <a:rPr lang="en-US" sz="5400" i="1" dirty="0" smtClean="0">
                            <a:latin typeface="Cambria Math" panose="02040503050406030204" pitchFamily="18" charset="0"/>
                          </a:rPr>
                          <m:t>𝑛</m:t>
                        </m:r>
                        <m:r>
                          <a:rPr lang="pl-PL" sz="5400" b="0" i="1" dirty="0" smtClean="0">
                            <a:latin typeface="Cambria Math" panose="02040503050406030204" pitchFamily="18" charset="0"/>
                          </a:rPr>
                          <m:t>+1</m:t>
                        </m:r>
                      </m:sub>
                    </m:sSub>
                    <m:r>
                      <a:rPr lang="pl-PL" sz="5400" b="0" i="1" dirty="0" smtClean="0">
                        <a:latin typeface="Cambria Math" panose="02040503050406030204" pitchFamily="18" charset="0"/>
                      </a:rPr>
                      <m:t>(</m:t>
                    </m:r>
                    <m:r>
                      <a:rPr lang="en-US" sz="5400" i="1" dirty="0" smtClean="0">
                        <a:latin typeface="Cambria Math" panose="02040503050406030204" pitchFamily="18" charset="0"/>
                      </a:rPr>
                      <m:t>𝑥</m:t>
                    </m:r>
                    <m:r>
                      <a:rPr lang="en-US" sz="5400" i="1" dirty="0" smtClean="0">
                        <a:latin typeface="Cambria Math" panose="02040503050406030204" pitchFamily="18" charset="0"/>
                      </a:rPr>
                      <m:t>)</m:t>
                    </m:r>
                  </m:oMath>
                </a14:m>
                <a:endParaRPr lang="pl-PL" sz="5400"/>
              </a:p>
            </p:txBody>
          </p:sp>
        </mc:Choice>
        <mc:Fallback xmlns="">
          <p:sp>
            <p:nvSpPr>
              <p:cNvPr id="11" name="TextBox 13">
                <a:extLst>
                  <a:ext uri="{FF2B5EF4-FFF2-40B4-BE49-F238E27FC236}">
                    <a16:creationId xmlns:a16="http://schemas.microsoft.com/office/drawing/2014/main" id="{325F94EA-C3BB-6B81-72EB-EBCAB2C4AA1E}"/>
                  </a:ext>
                </a:extLst>
              </p:cNvPr>
              <p:cNvSpPr txBox="1">
                <a:spLocks noRot="1" noChangeAspect="1" noMove="1" noResize="1" noEditPoints="1" noAdjustHandles="1" noChangeArrowheads="1" noChangeShapeType="1" noTextEdit="1"/>
              </p:cNvSpPr>
              <p:nvPr/>
            </p:nvSpPr>
            <p:spPr>
              <a:xfrm>
                <a:off x="2221366" y="7676021"/>
                <a:ext cx="19941268" cy="2492990"/>
              </a:xfrm>
              <a:prstGeom prst="rect">
                <a:avLst/>
              </a:prstGeom>
              <a:blipFill>
                <a:blip r:embed="rId5"/>
                <a:stretch>
                  <a:fillRect l="-2078" t="-8313" b="-16137"/>
                </a:stretch>
              </a:blipFill>
            </p:spPr>
            <p:txBody>
              <a:bodyPr/>
              <a:lstStyle/>
              <a:p>
                <a:r>
                  <a:rPr lang="en-US">
                    <a:noFill/>
                  </a:rPr>
                  <a:t> </a:t>
                </a:r>
              </a:p>
            </p:txBody>
          </p:sp>
        </mc:Fallback>
      </mc:AlternateContent>
      <p:sp>
        <p:nvSpPr>
          <p:cNvPr id="13" name="TextBox 13">
            <a:extLst>
              <a:ext uri="{FF2B5EF4-FFF2-40B4-BE49-F238E27FC236}">
                <a16:creationId xmlns:a16="http://schemas.microsoft.com/office/drawing/2014/main" id="{7066180F-5D6F-1A99-FDAE-E49DE259AAC5}"/>
              </a:ext>
            </a:extLst>
          </p:cNvPr>
          <p:cNvSpPr txBox="1"/>
          <p:nvPr/>
        </p:nvSpPr>
        <p:spPr>
          <a:xfrm>
            <a:off x="2221366" y="10250017"/>
            <a:ext cx="19941268" cy="2492990"/>
          </a:xfrm>
          <a:prstGeom prst="rect">
            <a:avLst/>
          </a:prstGeom>
          <a:noFill/>
        </p:spPr>
        <p:txBody>
          <a:bodyPr wrap="square" lIns="0" tIns="0" rIns="0" bIns="0" rtlCol="0">
            <a:spAutoFit/>
          </a:bodyPr>
          <a:lstStyle/>
          <a:p>
            <a:r>
              <a:rPr lang="en-US" sz="5400"/>
              <a:t>This problem was solved by Chebyshev. If we choose nodes in places corresponding to the root of a special polynomial, the estimated error will be the smallest.</a:t>
            </a:r>
            <a:endParaRPr lang="pl-PL" sz="5400"/>
          </a:p>
        </p:txBody>
      </p:sp>
    </p:spTree>
    <p:extLst>
      <p:ext uri="{BB962C8B-B14F-4D97-AF65-F5344CB8AC3E}">
        <p14:creationId xmlns:p14="http://schemas.microsoft.com/office/powerpoint/2010/main" val="1617590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249CDB9C-D15F-2E90-FED9-E1FF19DC2E72}"/>
                  </a:ext>
                </a:extLst>
              </p:cNvPr>
              <p:cNvSpPr txBox="1"/>
              <p:nvPr/>
            </p:nvSpPr>
            <p:spPr>
              <a:xfrm>
                <a:off x="2827293" y="1782541"/>
                <a:ext cx="19941268" cy="923330"/>
              </a:xfrm>
              <a:prstGeom prst="rect">
                <a:avLst/>
              </a:prstGeom>
              <a:noFill/>
            </p:spPr>
            <p:txBody>
              <a:bodyPr wrap="square" lIns="0" tIns="0" rIns="0" bIns="0" rtlCol="0">
                <a:spAutoFit/>
              </a:bodyPr>
              <a:lstStyle/>
              <a:p>
                <a:r>
                  <a:rPr lang="en-US" sz="6000"/>
                  <a:t>The Chebyshev polynomial is defined for </a:t>
                </a:r>
                <a14:m>
                  <m:oMath xmlns:m="http://schemas.openxmlformats.org/officeDocument/2006/math">
                    <m:r>
                      <a:rPr lang="en-US" sz="6000" i="1" dirty="0" smtClean="0">
                        <a:latin typeface="Cambria Math" panose="02040503050406030204" pitchFamily="18" charset="0"/>
                      </a:rPr>
                      <m:t>𝑧</m:t>
                    </m:r>
                    <m:r>
                      <a:rPr lang="en-US" sz="6000" i="1" dirty="0" smtClean="0">
                        <a:latin typeface="Cambria Math" panose="02040503050406030204" pitchFamily="18" charset="0"/>
                      </a:rPr>
                      <m:t>∈ [−1 1].</m:t>
                    </m:r>
                  </m:oMath>
                </a14:m>
                <a:endParaRPr lang="pl-PL" sz="6000"/>
              </a:p>
            </p:txBody>
          </p:sp>
        </mc:Choice>
        <mc:Fallback xmlns="">
          <p:sp>
            <p:nvSpPr>
              <p:cNvPr id="7" name="TextBox 13">
                <a:extLst>
                  <a:ext uri="{FF2B5EF4-FFF2-40B4-BE49-F238E27FC236}">
                    <a16:creationId xmlns:a16="http://schemas.microsoft.com/office/drawing/2014/main" id="{249CDB9C-D15F-2E90-FED9-E1FF19DC2E72}"/>
                  </a:ext>
                </a:extLst>
              </p:cNvPr>
              <p:cNvSpPr txBox="1">
                <a:spLocks noRot="1" noChangeAspect="1" noMove="1" noResize="1" noEditPoints="1" noAdjustHandles="1" noChangeArrowheads="1" noChangeShapeType="1" noTextEdit="1"/>
              </p:cNvSpPr>
              <p:nvPr/>
            </p:nvSpPr>
            <p:spPr>
              <a:xfrm>
                <a:off x="2827293" y="1782541"/>
                <a:ext cx="19941268" cy="923330"/>
              </a:xfrm>
              <a:prstGeom prst="rect">
                <a:avLst/>
              </a:prstGeom>
              <a:blipFill>
                <a:blip r:embed="rId4"/>
                <a:stretch>
                  <a:fillRect l="-2323" t="-25000" b="-48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D6DD9A2E-ACB8-EBC3-0E0C-A74DE912D9A3}"/>
                  </a:ext>
                </a:extLst>
              </p:cNvPr>
              <p:cNvSpPr txBox="1"/>
              <p:nvPr/>
            </p:nvSpPr>
            <p:spPr>
              <a:xfrm>
                <a:off x="3331789" y="2786877"/>
                <a:ext cx="15082335"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𝑇</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𝑘</m:t>
                          </m:r>
                        </m:sub>
                      </m:sSub>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m:rPr>
                          <m:sty m:val="p"/>
                        </m:rPr>
                        <a:rPr lang="pl-PL" sz="66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cos</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𝑘</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func>
                        <m:func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uncPr>
                        <m:fName>
                          <m:r>
                            <m:rPr>
                              <m:sty m:val="p"/>
                            </m:rPr>
                            <a:rPr lang="pl-PL" sz="66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arccos</m:t>
                          </m:r>
                        </m:fName>
                        <m:e>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d>
                        </m:e>
                      </m:func>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𝑘</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 1, 2, …</m:t>
                      </m:r>
                    </m:oMath>
                  </m:oMathPara>
                </a14:m>
                <a:endParaRPr lang="pl-PL" sz="6600"/>
              </a:p>
            </p:txBody>
          </p:sp>
        </mc:Choice>
        <mc:Fallback xmlns="">
          <p:sp>
            <p:nvSpPr>
              <p:cNvPr id="9" name="pole tekstowe 8">
                <a:extLst>
                  <a:ext uri="{FF2B5EF4-FFF2-40B4-BE49-F238E27FC236}">
                    <a16:creationId xmlns:a16="http://schemas.microsoft.com/office/drawing/2014/main" id="{D6DD9A2E-ACB8-EBC3-0E0C-A74DE912D9A3}"/>
                  </a:ext>
                </a:extLst>
              </p:cNvPr>
              <p:cNvSpPr txBox="1">
                <a:spLocks noRot="1" noChangeAspect="1" noMove="1" noResize="1" noEditPoints="1" noAdjustHandles="1" noChangeArrowheads="1" noChangeShapeType="1" noTextEdit="1"/>
              </p:cNvSpPr>
              <p:nvPr/>
            </p:nvSpPr>
            <p:spPr>
              <a:xfrm>
                <a:off x="3331789" y="2786877"/>
                <a:ext cx="15082335" cy="1107996"/>
              </a:xfrm>
              <a:prstGeom prst="rect">
                <a:avLst/>
              </a:prstGeom>
              <a:blipFill>
                <a:blip r:embed="rId5"/>
                <a:stretch>
                  <a:fillRect/>
                </a:stretch>
              </a:blipFill>
            </p:spPr>
            <p:txBody>
              <a:bodyPr/>
              <a:lstStyle/>
              <a:p>
                <a:r>
                  <a:rPr lang="en-US">
                    <a:noFill/>
                  </a:rPr>
                  <a:t> </a:t>
                </a:r>
              </a:p>
            </p:txBody>
          </p:sp>
        </mc:Fallback>
      </mc:AlternateContent>
      <p:sp>
        <p:nvSpPr>
          <p:cNvPr id="10" name="TextBox 13">
            <a:extLst>
              <a:ext uri="{FF2B5EF4-FFF2-40B4-BE49-F238E27FC236}">
                <a16:creationId xmlns:a16="http://schemas.microsoft.com/office/drawing/2014/main" id="{92832897-C9C1-7096-8DC2-B716F67765E1}"/>
              </a:ext>
            </a:extLst>
          </p:cNvPr>
          <p:cNvSpPr txBox="1"/>
          <p:nvPr/>
        </p:nvSpPr>
        <p:spPr>
          <a:xfrm>
            <a:off x="2827293" y="3962001"/>
            <a:ext cx="19941268" cy="830997"/>
          </a:xfrm>
          <a:prstGeom prst="rect">
            <a:avLst/>
          </a:prstGeom>
          <a:noFill/>
        </p:spPr>
        <p:txBody>
          <a:bodyPr wrap="square" lIns="0" tIns="0" rIns="0" bIns="0" rtlCol="0">
            <a:spAutoFit/>
          </a:bodyPr>
          <a:lstStyle/>
          <a:p>
            <a:r>
              <a:rPr lang="en-US" sz="5400"/>
              <a:t>This formula is not convenient for calculations.</a:t>
            </a:r>
            <a:endParaRPr lang="pl-PL" sz="5400"/>
          </a:p>
        </p:txBody>
      </p:sp>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325F94EA-C3BB-6B81-72EB-EBCAB2C4AA1E}"/>
                  </a:ext>
                </a:extLst>
              </p:cNvPr>
              <p:cNvSpPr txBox="1"/>
              <p:nvPr/>
            </p:nvSpPr>
            <p:spPr>
              <a:xfrm>
                <a:off x="2221366" y="7676021"/>
                <a:ext cx="19941268" cy="830997"/>
              </a:xfrm>
              <a:prstGeom prst="rect">
                <a:avLst/>
              </a:prstGeom>
              <a:noFill/>
            </p:spPr>
            <p:txBody>
              <a:bodyPr wrap="square" lIns="0" tIns="0" rIns="0" bIns="0" rtlCol="0">
                <a:spAutoFit/>
              </a:bodyPr>
              <a:lstStyle/>
              <a:p>
                <a:r>
                  <a:rPr lang="en-US" sz="5400"/>
                  <a:t>Let's check that these formulas are equivalent, e.g. for </a:t>
                </a:r>
                <a14:m>
                  <m:oMath xmlns:m="http://schemas.openxmlformats.org/officeDocument/2006/math">
                    <m:r>
                      <a:rPr lang="en-US" sz="5400" i="1" dirty="0" smtClean="0">
                        <a:latin typeface="Cambria Math" panose="02040503050406030204" pitchFamily="18" charset="0"/>
                      </a:rPr>
                      <m:t>𝑛</m:t>
                    </m:r>
                    <m:r>
                      <a:rPr lang="en-US" sz="5400" i="1" dirty="0" smtClean="0">
                        <a:latin typeface="Cambria Math" panose="02040503050406030204" pitchFamily="18" charset="0"/>
                      </a:rPr>
                      <m:t>=2</m:t>
                    </m:r>
                  </m:oMath>
                </a14:m>
                <a:endParaRPr lang="pl-PL" sz="5400"/>
              </a:p>
            </p:txBody>
          </p:sp>
        </mc:Choice>
        <mc:Fallback xmlns="">
          <p:sp>
            <p:nvSpPr>
              <p:cNvPr id="11" name="TextBox 13">
                <a:extLst>
                  <a:ext uri="{FF2B5EF4-FFF2-40B4-BE49-F238E27FC236}">
                    <a16:creationId xmlns:a16="http://schemas.microsoft.com/office/drawing/2014/main" id="{325F94EA-C3BB-6B81-72EB-EBCAB2C4AA1E}"/>
                  </a:ext>
                </a:extLst>
              </p:cNvPr>
              <p:cNvSpPr txBox="1">
                <a:spLocks noRot="1" noChangeAspect="1" noMove="1" noResize="1" noEditPoints="1" noAdjustHandles="1" noChangeArrowheads="1" noChangeShapeType="1" noTextEdit="1"/>
              </p:cNvSpPr>
              <p:nvPr/>
            </p:nvSpPr>
            <p:spPr>
              <a:xfrm>
                <a:off x="2221366" y="7676021"/>
                <a:ext cx="19941268" cy="830997"/>
              </a:xfrm>
              <a:prstGeom prst="rect">
                <a:avLst/>
              </a:prstGeom>
              <a:blipFill>
                <a:blip r:embed="rId6"/>
                <a:stretch>
                  <a:fillRect l="-2078" t="-24818" b="-49635"/>
                </a:stretch>
              </a:blipFill>
            </p:spPr>
            <p:txBody>
              <a:bodyPr/>
              <a:lstStyle/>
              <a:p>
                <a:r>
                  <a:rPr lang="en-US">
                    <a:noFill/>
                  </a:rPr>
                  <a:t> </a:t>
                </a:r>
              </a:p>
            </p:txBody>
          </p:sp>
        </mc:Fallback>
      </mc:AlternateContent>
      <p:sp>
        <p:nvSpPr>
          <p:cNvPr id="2" name="TextBox 13">
            <a:extLst>
              <a:ext uri="{FF2B5EF4-FFF2-40B4-BE49-F238E27FC236}">
                <a16:creationId xmlns:a16="http://schemas.microsoft.com/office/drawing/2014/main" id="{B28D2423-1230-0594-2C93-FDB758D09414}"/>
              </a:ext>
            </a:extLst>
          </p:cNvPr>
          <p:cNvSpPr txBox="1"/>
          <p:nvPr/>
        </p:nvSpPr>
        <p:spPr>
          <a:xfrm>
            <a:off x="2827293" y="4841085"/>
            <a:ext cx="19941268" cy="830997"/>
          </a:xfrm>
          <a:prstGeom prst="rect">
            <a:avLst/>
          </a:prstGeom>
          <a:noFill/>
        </p:spPr>
        <p:txBody>
          <a:bodyPr wrap="square" lIns="0" tIns="0" rIns="0" bIns="0" rtlCol="0">
            <a:spAutoFit/>
          </a:bodyPr>
          <a:lstStyle/>
          <a:p>
            <a:r>
              <a:rPr lang="en-US" sz="5400"/>
              <a:t>There is a recursive</a:t>
            </a:r>
            <a:r>
              <a:rPr lang="pl-PL" sz="5400"/>
              <a:t> </a:t>
            </a:r>
            <a:r>
              <a:rPr lang="pl-PL" sz="5400" err="1"/>
              <a:t>formula</a:t>
            </a:r>
            <a:endParaRPr lang="pl-PL" sz="5400"/>
          </a:p>
        </p:txBody>
      </p:sp>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2248E460-ABBC-07D9-4CFB-B53469C861DA}"/>
                  </a:ext>
                </a:extLst>
              </p:cNvPr>
              <p:cNvSpPr txBox="1"/>
              <p:nvPr/>
            </p:nvSpPr>
            <p:spPr>
              <a:xfrm>
                <a:off x="3331789" y="5628110"/>
                <a:ext cx="15082335" cy="2123658"/>
              </a:xfrm>
              <a:prstGeom prst="rect">
                <a:avLst/>
              </a:prstGeom>
              <a:noFill/>
            </p:spPr>
            <p:txBody>
              <a:bodyPr wrap="square">
                <a:spAutoFit/>
              </a:bodyPr>
              <a:lstStyle/>
              <a:p>
                <a14:m>
                  <m:oMath xmlns:m="http://schemas.openxmlformats.org/officeDocument/2006/math">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𝑇</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0</m:t>
                        </m:r>
                      </m:sub>
                    </m:sSub>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 </m:t>
                    </m:r>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𝑇</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ub>
                    </m:sSub>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m:t>
                    </m:r>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𝑇</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sub>
                    </m:sSub>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d>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sSup>
                      <m:sSup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p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sup>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sup>
                    </m:sSup>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oMath>
                </a14:m>
                <a:r>
                  <a:rPr lang="pl-PL" sz="6600"/>
                  <a:t>1,</a:t>
                </a:r>
              </a:p>
              <a:p>
                <a:pPr/>
                <a14:m>
                  <m:oMathPara xmlns:m="http://schemas.openxmlformats.org/officeDocument/2006/math">
                    <m:oMathParaPr>
                      <m:jc m:val="centerGroup"/>
                    </m:oMathParaPr>
                    <m:oMath xmlns:m="http://schemas.openxmlformats.org/officeDocument/2006/math">
                      <m:sSub>
                        <m:sSubPr>
                          <m:ctrlPr>
                            <a:rPr lang="pl-PL" sz="6600" b="0" i="1" smtClean="0">
                              <a:latin typeface="Cambria Math" panose="02040503050406030204" pitchFamily="18" charset="0"/>
                            </a:rPr>
                          </m:ctrlPr>
                        </m:sSubPr>
                        <m:e>
                          <m:r>
                            <a:rPr lang="pl-PL" sz="6600" b="0" i="1" smtClean="0">
                              <a:latin typeface="Cambria Math" panose="02040503050406030204" pitchFamily="18" charset="0"/>
                            </a:rPr>
                            <m:t>𝑇</m:t>
                          </m:r>
                        </m:e>
                        <m:sub>
                          <m:r>
                            <a:rPr lang="pl-PL" sz="6600" b="0" i="1" smtClean="0">
                              <a:latin typeface="Cambria Math" panose="02040503050406030204" pitchFamily="18" charset="0"/>
                            </a:rPr>
                            <m:t>𝑛</m:t>
                          </m:r>
                          <m:r>
                            <a:rPr lang="pl-PL" sz="6600" b="0" i="1" smtClean="0">
                              <a:latin typeface="Cambria Math" panose="02040503050406030204" pitchFamily="18" charset="0"/>
                            </a:rPr>
                            <m:t>+1</m:t>
                          </m:r>
                        </m:sub>
                      </m:sSub>
                      <m:r>
                        <a:rPr lang="pl-PL" sz="6600" b="0" i="1" smtClean="0">
                          <a:latin typeface="Cambria Math" panose="02040503050406030204" pitchFamily="18" charset="0"/>
                        </a:rPr>
                        <m:t>=2</m:t>
                      </m:r>
                      <m:r>
                        <a:rPr lang="pl-PL" sz="6600" b="0" i="1" smtClean="0">
                          <a:latin typeface="Cambria Math" panose="02040503050406030204" pitchFamily="18" charset="0"/>
                        </a:rPr>
                        <m:t>𝑧</m:t>
                      </m:r>
                      <m:sSub>
                        <m:sSubPr>
                          <m:ctrlPr>
                            <a:rPr lang="pl-PL" sz="6600" b="0" i="1" smtClean="0">
                              <a:latin typeface="Cambria Math" panose="02040503050406030204" pitchFamily="18" charset="0"/>
                            </a:rPr>
                          </m:ctrlPr>
                        </m:sSubPr>
                        <m:e>
                          <m:r>
                            <a:rPr lang="pl-PL" sz="6600" b="0" i="1" smtClean="0">
                              <a:latin typeface="Cambria Math" panose="02040503050406030204" pitchFamily="18" charset="0"/>
                            </a:rPr>
                            <m:t>𝑇</m:t>
                          </m:r>
                        </m:e>
                        <m:sub>
                          <m:r>
                            <a:rPr lang="pl-PL" sz="6600" b="0" i="1" smtClean="0">
                              <a:latin typeface="Cambria Math" panose="02040503050406030204" pitchFamily="18" charset="0"/>
                            </a:rPr>
                            <m:t>𝑛</m:t>
                          </m:r>
                        </m:sub>
                      </m:sSub>
                      <m:d>
                        <m:dPr>
                          <m:ctrlPr>
                            <a:rPr lang="pl-PL" sz="6600" b="0" i="1" smtClean="0">
                              <a:latin typeface="Cambria Math" panose="02040503050406030204" pitchFamily="18" charset="0"/>
                            </a:rPr>
                          </m:ctrlPr>
                        </m:dPr>
                        <m:e>
                          <m:r>
                            <a:rPr lang="pl-PL" sz="6600" b="0" i="1" smtClean="0">
                              <a:latin typeface="Cambria Math" panose="02040503050406030204" pitchFamily="18" charset="0"/>
                            </a:rPr>
                            <m:t>𝑧</m:t>
                          </m:r>
                        </m:e>
                      </m:d>
                      <m:r>
                        <a:rPr lang="pl-PL" sz="6600" b="0" i="1" smtClean="0">
                          <a:latin typeface="Cambria Math" panose="02040503050406030204" pitchFamily="18" charset="0"/>
                        </a:rPr>
                        <m:t> −</m:t>
                      </m:r>
                      <m:sSub>
                        <m:sSubPr>
                          <m:ctrlPr>
                            <a:rPr lang="pl-PL" sz="6600" b="0" i="1" smtClean="0">
                              <a:latin typeface="Cambria Math" panose="02040503050406030204" pitchFamily="18" charset="0"/>
                            </a:rPr>
                          </m:ctrlPr>
                        </m:sSubPr>
                        <m:e>
                          <m:r>
                            <a:rPr lang="pl-PL" sz="6600" b="0" i="1" smtClean="0">
                              <a:latin typeface="Cambria Math" panose="02040503050406030204" pitchFamily="18" charset="0"/>
                            </a:rPr>
                            <m:t>𝑇</m:t>
                          </m:r>
                        </m:e>
                        <m:sub>
                          <m:r>
                            <a:rPr lang="pl-PL" sz="6600" b="0" i="1" smtClean="0">
                              <a:latin typeface="Cambria Math" panose="02040503050406030204" pitchFamily="18" charset="0"/>
                            </a:rPr>
                            <m:t>𝑛</m:t>
                          </m:r>
                          <m:r>
                            <a:rPr lang="pl-PL" sz="6600" b="0" i="1" smtClean="0">
                              <a:latin typeface="Cambria Math" panose="02040503050406030204" pitchFamily="18" charset="0"/>
                            </a:rPr>
                            <m:t>−1</m:t>
                          </m:r>
                        </m:sub>
                      </m:sSub>
                      <m:d>
                        <m:dPr>
                          <m:ctrlPr>
                            <a:rPr lang="pl-PL" sz="6600" b="0" i="1" smtClean="0">
                              <a:latin typeface="Cambria Math" panose="02040503050406030204" pitchFamily="18" charset="0"/>
                            </a:rPr>
                          </m:ctrlPr>
                        </m:dPr>
                        <m:e>
                          <m:r>
                            <a:rPr lang="pl-PL" sz="6600" b="0" i="1" smtClean="0">
                              <a:latin typeface="Cambria Math" panose="02040503050406030204" pitchFamily="18" charset="0"/>
                            </a:rPr>
                            <m:t>𝑧</m:t>
                          </m:r>
                        </m:e>
                      </m:d>
                      <m:r>
                        <a:rPr lang="pl-PL" sz="6600" b="0" i="1" smtClean="0">
                          <a:latin typeface="Cambria Math" panose="02040503050406030204" pitchFamily="18" charset="0"/>
                        </a:rPr>
                        <m:t> </m:t>
                      </m:r>
                    </m:oMath>
                  </m:oMathPara>
                </a14:m>
                <a:endParaRPr lang="pl-PL" sz="6600"/>
              </a:p>
            </p:txBody>
          </p:sp>
        </mc:Choice>
        <mc:Fallback xmlns="">
          <p:sp>
            <p:nvSpPr>
              <p:cNvPr id="3" name="pole tekstowe 2">
                <a:extLst>
                  <a:ext uri="{FF2B5EF4-FFF2-40B4-BE49-F238E27FC236}">
                    <a16:creationId xmlns:a16="http://schemas.microsoft.com/office/drawing/2014/main" id="{2248E460-ABBC-07D9-4CFB-B53469C861DA}"/>
                  </a:ext>
                </a:extLst>
              </p:cNvPr>
              <p:cNvSpPr txBox="1">
                <a:spLocks noRot="1" noChangeAspect="1" noMove="1" noResize="1" noEditPoints="1" noAdjustHandles="1" noChangeArrowheads="1" noChangeShapeType="1" noTextEdit="1"/>
              </p:cNvSpPr>
              <p:nvPr/>
            </p:nvSpPr>
            <p:spPr>
              <a:xfrm>
                <a:off x="3331789" y="5628110"/>
                <a:ext cx="15082335" cy="2123658"/>
              </a:xfrm>
              <a:prstGeom prst="rect">
                <a:avLst/>
              </a:prstGeom>
              <a:blipFill>
                <a:blip r:embed="rId7"/>
                <a:stretch>
                  <a:fillRect t="-9456"/>
                </a:stretch>
              </a:blipFill>
            </p:spPr>
            <p:txBody>
              <a:bodyPr/>
              <a:lstStyle/>
              <a:p>
                <a:r>
                  <a:rPr lang="en-US">
                    <a:noFill/>
                  </a:rPr>
                  <a:t> </a:t>
                </a:r>
              </a:p>
            </p:txBody>
          </p:sp>
        </mc:Fallback>
      </mc:AlternateContent>
      <p:pic>
        <p:nvPicPr>
          <p:cNvPr id="5" name="Obraz 4">
            <a:extLst>
              <a:ext uri="{FF2B5EF4-FFF2-40B4-BE49-F238E27FC236}">
                <a16:creationId xmlns:a16="http://schemas.microsoft.com/office/drawing/2014/main" id="{F35CB9AC-27A7-54F7-4E37-4AEE751629E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221366" y="8584304"/>
            <a:ext cx="20502654" cy="3328735"/>
          </a:xfrm>
          <a:prstGeom prst="rect">
            <a:avLst/>
          </a:prstGeom>
        </p:spPr>
      </p:pic>
    </p:spTree>
    <p:extLst>
      <p:ext uri="{BB962C8B-B14F-4D97-AF65-F5344CB8AC3E}">
        <p14:creationId xmlns:p14="http://schemas.microsoft.com/office/powerpoint/2010/main" val="2066048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13">
                <a:extLst>
                  <a:ext uri="{FF2B5EF4-FFF2-40B4-BE49-F238E27FC236}">
                    <a16:creationId xmlns:a16="http://schemas.microsoft.com/office/drawing/2014/main" id="{249CDB9C-D15F-2E90-FED9-E1FF19DC2E72}"/>
                  </a:ext>
                </a:extLst>
              </p:cNvPr>
              <p:cNvSpPr txBox="1"/>
              <p:nvPr/>
            </p:nvSpPr>
            <p:spPr>
              <a:xfrm>
                <a:off x="2210266" y="1859669"/>
                <a:ext cx="19941268" cy="923330"/>
              </a:xfrm>
              <a:prstGeom prst="rect">
                <a:avLst/>
              </a:prstGeom>
              <a:noFill/>
            </p:spPr>
            <p:txBody>
              <a:bodyPr wrap="square" lIns="0" tIns="0" rIns="0" bIns="0" rtlCol="0">
                <a:spAutoFit/>
              </a:bodyPr>
              <a:lstStyle/>
              <a:p>
                <a:r>
                  <a:rPr lang="en-US" sz="6000"/>
                  <a:t>A Chebyshev polynomial of degree </a:t>
                </a:r>
                <a14:m>
                  <m:oMath xmlns:m="http://schemas.openxmlformats.org/officeDocument/2006/math">
                    <m:r>
                      <a:rPr lang="en-US" sz="6000" i="1" dirty="0" smtClean="0">
                        <a:latin typeface="Cambria Math" panose="02040503050406030204" pitchFamily="18" charset="0"/>
                      </a:rPr>
                      <m:t>𝑛</m:t>
                    </m:r>
                  </m:oMath>
                </a14:m>
                <a:r>
                  <a:rPr lang="en-US" sz="6000"/>
                  <a:t> has </a:t>
                </a:r>
                <a14:m>
                  <m:oMath xmlns:m="http://schemas.openxmlformats.org/officeDocument/2006/math">
                    <m:r>
                      <a:rPr lang="en-US" sz="6000" i="1" dirty="0" smtClean="0">
                        <a:latin typeface="Cambria Math" panose="02040503050406030204" pitchFamily="18" charset="0"/>
                      </a:rPr>
                      <m:t>𝑛</m:t>
                    </m:r>
                  </m:oMath>
                </a14:m>
                <a:r>
                  <a:rPr lang="en-US" sz="6000"/>
                  <a:t> roots at the points:</a:t>
                </a:r>
                <a:endParaRPr lang="pl-PL" sz="6000"/>
              </a:p>
            </p:txBody>
          </p:sp>
        </mc:Choice>
        <mc:Fallback xmlns="">
          <p:sp>
            <p:nvSpPr>
              <p:cNvPr id="7" name="TextBox 13">
                <a:extLst>
                  <a:ext uri="{FF2B5EF4-FFF2-40B4-BE49-F238E27FC236}">
                    <a16:creationId xmlns:a16="http://schemas.microsoft.com/office/drawing/2014/main" id="{249CDB9C-D15F-2E90-FED9-E1FF19DC2E72}"/>
                  </a:ext>
                </a:extLst>
              </p:cNvPr>
              <p:cNvSpPr txBox="1">
                <a:spLocks noRot="1" noChangeAspect="1" noMove="1" noResize="1" noEditPoints="1" noAdjustHandles="1" noChangeArrowheads="1" noChangeShapeType="1" noTextEdit="1"/>
              </p:cNvSpPr>
              <p:nvPr/>
            </p:nvSpPr>
            <p:spPr>
              <a:xfrm>
                <a:off x="2210266" y="1859669"/>
                <a:ext cx="19941268" cy="923330"/>
              </a:xfrm>
              <a:prstGeom prst="rect">
                <a:avLst/>
              </a:prstGeom>
              <a:blipFill>
                <a:blip r:embed="rId4"/>
                <a:stretch>
                  <a:fillRect l="-2323" t="-25000" b="-48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D6DD9A2E-ACB8-EBC3-0E0C-A74DE912D9A3}"/>
                  </a:ext>
                </a:extLst>
              </p:cNvPr>
              <p:cNvSpPr txBox="1"/>
              <p:nvPr/>
            </p:nvSpPr>
            <p:spPr>
              <a:xfrm>
                <a:off x="3331789" y="2786877"/>
                <a:ext cx="19436772" cy="2374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sub>
                      </m:s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unc>
                        <m:func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uncPr>
                        <m:fName>
                          <m:r>
                            <m:rPr>
                              <m:sty m:val="p"/>
                            </m:rPr>
                            <a:rPr lang="pl-PL" sz="66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cos</m:t>
                          </m:r>
                        </m:fName>
                        <m:e>
                          <m:d>
                            <m:d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f>
                                <m:f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num>
                                <m:den>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den>
                              </m:f>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𝜋</m:t>
                              </m:r>
                            </m:e>
                          </m:d>
                        </m:e>
                      </m:func>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=0, 1, …., </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Sub>
                        <m:sSubPr>
                          <m:ctrlP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sub>
                      </m:sSub>
                      <m:r>
                        <a:rPr lang="pl-PL" sz="6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∈(−1,1)</m:t>
                      </m:r>
                    </m:oMath>
                  </m:oMathPara>
                </a14:m>
                <a:endParaRPr lang="pl-PL" sz="6600"/>
              </a:p>
            </p:txBody>
          </p:sp>
        </mc:Choice>
        <mc:Fallback xmlns="">
          <p:sp>
            <p:nvSpPr>
              <p:cNvPr id="9" name="pole tekstowe 8">
                <a:extLst>
                  <a:ext uri="{FF2B5EF4-FFF2-40B4-BE49-F238E27FC236}">
                    <a16:creationId xmlns:a16="http://schemas.microsoft.com/office/drawing/2014/main" id="{D6DD9A2E-ACB8-EBC3-0E0C-A74DE912D9A3}"/>
                  </a:ext>
                </a:extLst>
              </p:cNvPr>
              <p:cNvSpPr txBox="1">
                <a:spLocks noRot="1" noChangeAspect="1" noMove="1" noResize="1" noEditPoints="1" noAdjustHandles="1" noChangeArrowheads="1" noChangeShapeType="1" noTextEdit="1"/>
              </p:cNvSpPr>
              <p:nvPr/>
            </p:nvSpPr>
            <p:spPr>
              <a:xfrm>
                <a:off x="3331789" y="2786877"/>
                <a:ext cx="19436772" cy="237443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2803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7" name="TextBox 13">
            <a:extLst>
              <a:ext uri="{FF2B5EF4-FFF2-40B4-BE49-F238E27FC236}">
                <a16:creationId xmlns:a16="http://schemas.microsoft.com/office/drawing/2014/main" id="{249CDB9C-D15F-2E90-FED9-E1FF19DC2E72}"/>
              </a:ext>
            </a:extLst>
          </p:cNvPr>
          <p:cNvSpPr txBox="1"/>
          <p:nvPr/>
        </p:nvSpPr>
        <p:spPr>
          <a:xfrm>
            <a:off x="2827293" y="1782541"/>
            <a:ext cx="19941268" cy="923330"/>
          </a:xfrm>
          <a:prstGeom prst="rect">
            <a:avLst/>
          </a:prstGeom>
          <a:noFill/>
        </p:spPr>
        <p:txBody>
          <a:bodyPr wrap="square" lIns="0" tIns="0" rIns="0" bIns="0" rtlCol="0">
            <a:spAutoFit/>
          </a:bodyPr>
          <a:lstStyle/>
          <a:p>
            <a:r>
              <a:rPr lang="en-US" sz="6000"/>
              <a:t>let's try to count these elements</a:t>
            </a:r>
            <a:endParaRPr lang="pl-PL" sz="6000"/>
          </a:p>
        </p:txBody>
      </p:sp>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D6DD9A2E-ACB8-EBC3-0E0C-A74DE912D9A3}"/>
                  </a:ext>
                </a:extLst>
              </p:cNvPr>
              <p:cNvSpPr txBox="1"/>
              <p:nvPr/>
            </p:nvSpPr>
            <p:spPr>
              <a:xfrm>
                <a:off x="3331789" y="2786877"/>
                <a:ext cx="19436772" cy="102899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sub>
                      </m:s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unc>
                        <m:func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uncPr>
                        <m:fName>
                          <m:r>
                            <m:rPr>
                              <m:sty m:val="p"/>
                            </m:rPr>
                            <a:rPr lang="pl-PL" sz="54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cos</m:t>
                          </m:r>
                        </m:fName>
                        <m:e>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f>
                                <m:f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num>
                                <m:den>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den>
                              </m:f>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𝜋</m:t>
                              </m:r>
                            </m:e>
                          </m:d>
                        </m:e>
                      </m:func>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 =0, 1, …., </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sSub>
                        <m:sSub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sub>
                      </m:sSub>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d>
                        <m:dPr>
                          <m:ctrlP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r>
                            <a:rPr lang="pl-PL" sz="54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−1,1</m:t>
                          </m:r>
                        </m:e>
                      </m:d>
                    </m:oMath>
                  </m:oMathPara>
                </a14:m>
                <a:endParaRPr lang="pl-PL" sz="5400" b="0">
                  <a:solidFill>
                    <a:schemeClr val="accent1"/>
                  </a:solidFill>
                  <a:ea typeface="Cambria Math" panose="02040503050406030204" pitchFamily="18" charset="0"/>
                  <a:cs typeface="Poppins SemiBold" panose="02000000000000000000" pitchFamily="2" charset="0"/>
                </a:endParaRPr>
              </a:p>
              <a:p>
                <a:pPr/>
                <a14:m>
                  <m:oMathPara xmlns:m="http://schemas.openxmlformats.org/officeDocument/2006/math">
                    <m:oMathParaPr>
                      <m:jc m:val="center"/>
                    </m:oMathParaPr>
                    <m:oMath xmlns:m="http://schemas.openxmlformats.org/officeDocument/2006/math">
                      <m:r>
                        <a:rPr lang="pl-PL" sz="5400" b="1" i="1" smtClean="0">
                          <a:latin typeface="Cambria Math" panose="02040503050406030204" pitchFamily="18" charset="0"/>
                        </a:rPr>
                        <m:t>𝒏</m:t>
                      </m:r>
                      <m:r>
                        <a:rPr lang="pl-PL" sz="5400" b="1" i="1" smtClean="0">
                          <a:latin typeface="Cambria Math" panose="02040503050406030204" pitchFamily="18" charset="0"/>
                        </a:rPr>
                        <m:t>=</m:t>
                      </m:r>
                      <m:r>
                        <a:rPr lang="pl-PL" sz="5400" b="1" i="1" smtClean="0">
                          <a:latin typeface="Cambria Math" panose="02040503050406030204" pitchFamily="18" charset="0"/>
                        </a:rPr>
                        <m:t>𝟏</m:t>
                      </m:r>
                      <m:r>
                        <a:rPr lang="pl-PL" sz="5400" b="1" i="1" smtClean="0">
                          <a:latin typeface="Cambria Math" panose="02040503050406030204" pitchFamily="18" charset="0"/>
                        </a:rPr>
                        <m:t>⇒</m:t>
                      </m:r>
                      <m:r>
                        <a:rPr lang="pl-PL" sz="5400" b="1" i="1" smtClean="0">
                          <a:latin typeface="Cambria Math" panose="02040503050406030204" pitchFamily="18" charset="0"/>
                        </a:rPr>
                        <m:t>𝒎</m:t>
                      </m:r>
                      <m:r>
                        <a:rPr lang="pl-PL" sz="5400" b="1" i="1" smtClean="0">
                          <a:latin typeface="Cambria Math" panose="02040503050406030204" pitchFamily="18" charset="0"/>
                        </a:rPr>
                        <m:t>=</m:t>
                      </m:r>
                      <m:r>
                        <a:rPr lang="pl-PL" sz="5400" b="1" i="1" smtClean="0">
                          <a:latin typeface="Cambria Math" panose="02040503050406030204" pitchFamily="18" charset="0"/>
                        </a:rPr>
                        <m:t>𝟎</m:t>
                      </m:r>
                    </m:oMath>
                  </m:oMathPara>
                </a14:m>
                <a:endParaRPr lang="pl-PL" sz="5400" b="1"/>
              </a:p>
              <a:p>
                <a:pPr/>
                <a14:m>
                  <m:oMathPara xmlns:m="http://schemas.openxmlformats.org/officeDocument/2006/math">
                    <m:oMathParaPr>
                      <m:jc m:val="left"/>
                    </m:oMathParaPr>
                    <m:oMath xmlns:m="http://schemas.openxmlformats.org/officeDocument/2006/math">
                      <m:r>
                        <a:rPr lang="pl-PL" sz="5400" b="0" i="1" smtClean="0">
                          <a:latin typeface="Cambria Math" panose="02040503050406030204" pitchFamily="18" charset="0"/>
                        </a:rPr>
                        <m:t>𝑚</m:t>
                      </m:r>
                      <m:r>
                        <a:rPr lang="pl-PL" sz="5400" b="0" i="1" smtClean="0">
                          <a:latin typeface="Cambria Math" panose="02040503050406030204" pitchFamily="18" charset="0"/>
                        </a:rPr>
                        <m:t>=0, </m:t>
                      </m:r>
                      <m:sSub>
                        <m:sSubPr>
                          <m:ctrlPr>
                            <a:rPr lang="pl-PL" sz="5400" b="0" i="1" smtClean="0">
                              <a:latin typeface="Cambria Math" panose="02040503050406030204" pitchFamily="18" charset="0"/>
                            </a:rPr>
                          </m:ctrlPr>
                        </m:sSubPr>
                        <m:e>
                          <m:r>
                            <a:rPr lang="pl-PL" sz="5400" b="0" i="1" smtClean="0">
                              <a:latin typeface="Cambria Math" panose="02040503050406030204" pitchFamily="18" charset="0"/>
                            </a:rPr>
                            <m:t>𝑧</m:t>
                          </m:r>
                        </m:e>
                        <m:sub>
                          <m:r>
                            <a:rPr lang="pl-PL" sz="5400" b="0" i="1" smtClean="0">
                              <a:latin typeface="Cambria Math" panose="02040503050406030204" pitchFamily="18" charset="0"/>
                            </a:rPr>
                            <m:t>0</m:t>
                          </m:r>
                        </m:sub>
                      </m:sSub>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2∗0+1</m:t>
                                  </m:r>
                                </m:num>
                                <m:den>
                                  <m:r>
                                    <a:rPr lang="pl-PL" sz="5400" b="0" i="1" smtClean="0">
                                      <a:latin typeface="Cambria Math" panose="02040503050406030204" pitchFamily="18" charset="0"/>
                                    </a:rPr>
                                    <m:t>2∗1</m:t>
                                  </m:r>
                                </m:den>
                              </m:f>
                              <m:r>
                                <a:rPr lang="pl-PL" sz="5400" b="0" i="1" smtClean="0">
                                  <a:latin typeface="Cambria Math" panose="02040503050406030204" pitchFamily="18" charset="0"/>
                                </a:rPr>
                                <m:t>𝜋</m:t>
                              </m:r>
                            </m:e>
                          </m:d>
                        </m:e>
                      </m:func>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𝜋</m:t>
                                  </m:r>
                                </m:num>
                                <m:den>
                                  <m:r>
                                    <a:rPr lang="pl-PL" sz="5400" b="0" i="1" smtClean="0">
                                      <a:latin typeface="Cambria Math" panose="02040503050406030204" pitchFamily="18" charset="0"/>
                                    </a:rPr>
                                    <m:t>2</m:t>
                                  </m:r>
                                </m:den>
                              </m:f>
                            </m:e>
                          </m:d>
                        </m:e>
                      </m:func>
                      <m:r>
                        <a:rPr lang="pl-PL" sz="5400" b="0" i="1" smtClean="0">
                          <a:latin typeface="Cambria Math" panose="02040503050406030204" pitchFamily="18" charset="0"/>
                        </a:rPr>
                        <m:t>=0</m:t>
                      </m:r>
                    </m:oMath>
                  </m:oMathPara>
                </a14:m>
                <a:endParaRPr lang="pl-PL" sz="5400" b="0"/>
              </a:p>
              <a:p>
                <a:pPr/>
                <a14:m>
                  <m:oMathPara xmlns:m="http://schemas.openxmlformats.org/officeDocument/2006/math">
                    <m:oMathParaPr>
                      <m:jc m:val="center"/>
                    </m:oMathParaPr>
                    <m:oMath xmlns:m="http://schemas.openxmlformats.org/officeDocument/2006/math">
                      <m:r>
                        <a:rPr lang="pl-PL" sz="5400" b="1" i="1" smtClean="0">
                          <a:latin typeface="Cambria Math" panose="02040503050406030204" pitchFamily="18" charset="0"/>
                        </a:rPr>
                        <m:t>𝒏</m:t>
                      </m:r>
                      <m:r>
                        <a:rPr lang="pl-PL" sz="5400" b="1" i="1" smtClean="0">
                          <a:latin typeface="Cambria Math" panose="02040503050406030204" pitchFamily="18" charset="0"/>
                        </a:rPr>
                        <m:t>=</m:t>
                      </m:r>
                      <m:r>
                        <a:rPr lang="pl-PL" sz="5400" b="1" i="1" smtClean="0">
                          <a:latin typeface="Cambria Math" panose="02040503050406030204" pitchFamily="18" charset="0"/>
                        </a:rPr>
                        <m:t>𝟐</m:t>
                      </m:r>
                      <m:r>
                        <a:rPr lang="pl-PL" sz="5400" b="1" i="1" smtClean="0">
                          <a:latin typeface="Cambria Math" panose="02040503050406030204" pitchFamily="18" charset="0"/>
                        </a:rPr>
                        <m:t>⇒</m:t>
                      </m:r>
                      <m:r>
                        <a:rPr lang="pl-PL" sz="5400" b="1" i="1" smtClean="0">
                          <a:latin typeface="Cambria Math" panose="02040503050406030204" pitchFamily="18" charset="0"/>
                        </a:rPr>
                        <m:t>𝒎</m:t>
                      </m:r>
                      <m:r>
                        <a:rPr lang="pl-PL" sz="5400" b="1" i="1" smtClean="0">
                          <a:latin typeface="Cambria Math" panose="02040503050406030204" pitchFamily="18" charset="0"/>
                        </a:rPr>
                        <m:t>=</m:t>
                      </m:r>
                      <m:r>
                        <a:rPr lang="pl-PL" sz="5400" b="1" i="1" smtClean="0">
                          <a:latin typeface="Cambria Math" panose="02040503050406030204" pitchFamily="18" charset="0"/>
                        </a:rPr>
                        <m:t>𝟎</m:t>
                      </m:r>
                      <m:r>
                        <a:rPr lang="pl-PL" sz="5400" b="1" i="1" smtClean="0">
                          <a:latin typeface="Cambria Math" panose="02040503050406030204" pitchFamily="18" charset="0"/>
                        </a:rPr>
                        <m:t>, </m:t>
                      </m:r>
                      <m:r>
                        <a:rPr lang="pl-PL" sz="5400" b="1" i="1" smtClean="0">
                          <a:latin typeface="Cambria Math" panose="02040503050406030204" pitchFamily="18" charset="0"/>
                        </a:rPr>
                        <m:t>𝟏</m:t>
                      </m:r>
                    </m:oMath>
                  </m:oMathPara>
                </a14:m>
                <a:endParaRPr lang="pl-PL" sz="5400" b="1"/>
              </a:p>
              <a:p>
                <a:pPr/>
                <a14:m>
                  <m:oMathPara xmlns:m="http://schemas.openxmlformats.org/officeDocument/2006/math">
                    <m:oMathParaPr>
                      <m:jc m:val="left"/>
                    </m:oMathParaPr>
                    <m:oMath xmlns:m="http://schemas.openxmlformats.org/officeDocument/2006/math">
                      <m:r>
                        <a:rPr lang="pl-PL" sz="5400" b="0" i="1" smtClean="0">
                          <a:latin typeface="Cambria Math" panose="02040503050406030204" pitchFamily="18" charset="0"/>
                        </a:rPr>
                        <m:t>𝑚</m:t>
                      </m:r>
                      <m:r>
                        <a:rPr lang="pl-PL" sz="5400" b="0" i="1" smtClean="0">
                          <a:latin typeface="Cambria Math" panose="02040503050406030204" pitchFamily="18" charset="0"/>
                        </a:rPr>
                        <m:t>=0, </m:t>
                      </m:r>
                      <m:sSub>
                        <m:sSubPr>
                          <m:ctrlPr>
                            <a:rPr lang="pl-PL" sz="5400" b="0" i="1" smtClean="0">
                              <a:latin typeface="Cambria Math" panose="02040503050406030204" pitchFamily="18" charset="0"/>
                            </a:rPr>
                          </m:ctrlPr>
                        </m:sSubPr>
                        <m:e>
                          <m:r>
                            <a:rPr lang="pl-PL" sz="5400" b="0" i="1" smtClean="0">
                              <a:latin typeface="Cambria Math" panose="02040503050406030204" pitchFamily="18" charset="0"/>
                            </a:rPr>
                            <m:t>𝑧</m:t>
                          </m:r>
                        </m:e>
                        <m:sub>
                          <m:r>
                            <a:rPr lang="pl-PL" sz="5400" b="0" i="1" smtClean="0">
                              <a:latin typeface="Cambria Math" panose="02040503050406030204" pitchFamily="18" charset="0"/>
                            </a:rPr>
                            <m:t>0</m:t>
                          </m:r>
                        </m:sub>
                      </m:sSub>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2∗0+1</m:t>
                                  </m:r>
                                </m:num>
                                <m:den>
                                  <m:r>
                                    <a:rPr lang="pl-PL" sz="5400" b="0" i="1" smtClean="0">
                                      <a:latin typeface="Cambria Math" panose="02040503050406030204" pitchFamily="18" charset="0"/>
                                    </a:rPr>
                                    <m:t>2∗2</m:t>
                                  </m:r>
                                </m:den>
                              </m:f>
                              <m:r>
                                <a:rPr lang="pl-PL" sz="5400" b="0" i="1" smtClean="0">
                                  <a:latin typeface="Cambria Math" panose="02040503050406030204" pitchFamily="18" charset="0"/>
                                </a:rPr>
                                <m:t>𝜋</m:t>
                              </m:r>
                            </m:e>
                          </m:d>
                        </m:e>
                      </m:func>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𝜋</m:t>
                                  </m:r>
                                </m:num>
                                <m:den>
                                  <m:r>
                                    <a:rPr lang="pl-PL" sz="5400" b="0" i="1" smtClean="0">
                                      <a:latin typeface="Cambria Math" panose="02040503050406030204" pitchFamily="18" charset="0"/>
                                    </a:rPr>
                                    <m:t>4</m:t>
                                  </m:r>
                                </m:den>
                              </m:f>
                            </m:e>
                          </m:d>
                        </m:e>
                      </m:func>
                      <m:r>
                        <a:rPr lang="pl-PL" sz="5400" b="0" i="1" smtClean="0">
                          <a:latin typeface="Cambria Math" panose="02040503050406030204" pitchFamily="18" charset="0"/>
                        </a:rPr>
                        <m:t>=</m:t>
                      </m:r>
                      <m:f>
                        <m:fPr>
                          <m:ctrlPr>
                            <a:rPr lang="pl-PL" sz="5400" b="0" i="1" smtClean="0">
                              <a:latin typeface="Cambria Math" panose="02040503050406030204" pitchFamily="18" charset="0"/>
                            </a:rPr>
                          </m:ctrlPr>
                        </m:fPr>
                        <m:num>
                          <m:rad>
                            <m:radPr>
                              <m:degHide m:val="on"/>
                              <m:ctrlPr>
                                <a:rPr lang="pl-PL" sz="5400" b="0" i="1" smtClean="0">
                                  <a:latin typeface="Cambria Math" panose="02040503050406030204" pitchFamily="18" charset="0"/>
                                </a:rPr>
                              </m:ctrlPr>
                            </m:radPr>
                            <m:deg/>
                            <m:e>
                              <m:r>
                                <a:rPr lang="pl-PL" sz="5400" b="0" i="1" smtClean="0">
                                  <a:latin typeface="Cambria Math" panose="02040503050406030204" pitchFamily="18" charset="0"/>
                                </a:rPr>
                                <m:t>2</m:t>
                              </m:r>
                            </m:e>
                          </m:rad>
                          <m:r>
                            <m:rPr>
                              <m:lit/>
                            </m:rPr>
                            <a:rPr lang="pl-PL" sz="5400" b="0" i="1" smtClean="0">
                              <a:latin typeface="Cambria Math" panose="02040503050406030204" pitchFamily="18" charset="0"/>
                            </a:rPr>
                            <m:t> </m:t>
                          </m:r>
                        </m:num>
                        <m:den>
                          <m:r>
                            <a:rPr lang="pl-PL" sz="5400" b="0" i="1" smtClean="0">
                              <a:latin typeface="Cambria Math" panose="02040503050406030204" pitchFamily="18" charset="0"/>
                            </a:rPr>
                            <m:t>2</m:t>
                          </m:r>
                        </m:den>
                      </m:f>
                    </m:oMath>
                  </m:oMathPara>
                </a14:m>
                <a:endParaRPr lang="pl-PL" sz="5400" b="0"/>
              </a:p>
              <a:p>
                <a:pPr/>
                <a14:m>
                  <m:oMathPara xmlns:m="http://schemas.openxmlformats.org/officeDocument/2006/math">
                    <m:oMathParaPr>
                      <m:jc m:val="left"/>
                    </m:oMathParaPr>
                    <m:oMath xmlns:m="http://schemas.openxmlformats.org/officeDocument/2006/math">
                      <m:r>
                        <a:rPr lang="pl-PL" sz="5400" b="0" i="1" smtClean="0">
                          <a:latin typeface="Cambria Math" panose="02040503050406030204" pitchFamily="18" charset="0"/>
                        </a:rPr>
                        <m:t>𝑚</m:t>
                      </m:r>
                      <m:r>
                        <a:rPr lang="pl-PL" sz="5400" b="0" i="1" smtClean="0">
                          <a:latin typeface="Cambria Math" panose="02040503050406030204" pitchFamily="18" charset="0"/>
                        </a:rPr>
                        <m:t>=1, </m:t>
                      </m:r>
                      <m:sSub>
                        <m:sSubPr>
                          <m:ctrlPr>
                            <a:rPr lang="pl-PL" sz="5400" b="0" i="1" smtClean="0">
                              <a:latin typeface="Cambria Math" panose="02040503050406030204" pitchFamily="18" charset="0"/>
                            </a:rPr>
                          </m:ctrlPr>
                        </m:sSubPr>
                        <m:e>
                          <m:r>
                            <a:rPr lang="pl-PL" sz="5400" b="0" i="1" smtClean="0">
                              <a:latin typeface="Cambria Math" panose="02040503050406030204" pitchFamily="18" charset="0"/>
                            </a:rPr>
                            <m:t>𝑧</m:t>
                          </m:r>
                        </m:e>
                        <m:sub>
                          <m:r>
                            <a:rPr lang="pl-PL" sz="5400" b="0" i="1" smtClean="0">
                              <a:latin typeface="Cambria Math" panose="02040503050406030204" pitchFamily="18" charset="0"/>
                            </a:rPr>
                            <m:t>1</m:t>
                          </m:r>
                        </m:sub>
                      </m:sSub>
                      <m:r>
                        <a:rPr lang="pl-PL" sz="5400" b="0" i="1" smtClean="0">
                          <a:latin typeface="Cambria Math" panose="02040503050406030204" pitchFamily="18" charset="0"/>
                        </a:rPr>
                        <m:t>=</m:t>
                      </m:r>
                      <m:r>
                        <a:rPr lang="pl-PL" sz="5400" b="0" i="1" smtClean="0">
                          <a:latin typeface="Cambria Math" panose="02040503050406030204" pitchFamily="18" charset="0"/>
                        </a:rPr>
                        <m:t>𝑐𝑜𝑠</m:t>
                      </m:r>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2∗1+1</m:t>
                              </m:r>
                            </m:num>
                            <m:den>
                              <m:r>
                                <a:rPr lang="pl-PL" sz="5400" b="0" i="1" smtClean="0">
                                  <a:latin typeface="Cambria Math" panose="02040503050406030204" pitchFamily="18" charset="0"/>
                                </a:rPr>
                                <m:t>2∗2</m:t>
                              </m:r>
                            </m:den>
                          </m:f>
                          <m:r>
                            <a:rPr lang="pl-PL" sz="5400" b="0" i="1" smtClean="0">
                              <a:latin typeface="Cambria Math" panose="02040503050406030204" pitchFamily="18" charset="0"/>
                            </a:rPr>
                            <m:t>𝜋</m:t>
                          </m:r>
                        </m:e>
                      </m:d>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3</m:t>
                                  </m:r>
                                </m:num>
                                <m:den>
                                  <m:r>
                                    <a:rPr lang="pl-PL" sz="5400" b="0" i="1" smtClean="0">
                                      <a:latin typeface="Cambria Math" panose="02040503050406030204" pitchFamily="18" charset="0"/>
                                    </a:rPr>
                                    <m:t>4</m:t>
                                  </m:r>
                                </m:den>
                              </m:f>
                              <m:r>
                                <a:rPr lang="pl-PL" sz="5400" b="0" i="1" smtClean="0">
                                  <a:latin typeface="Cambria Math" panose="02040503050406030204" pitchFamily="18" charset="0"/>
                                </a:rPr>
                                <m:t>𝜋</m:t>
                              </m:r>
                            </m:e>
                          </m:d>
                        </m:e>
                      </m:func>
                      <m:r>
                        <a:rPr lang="pl-PL" sz="5400" b="0" i="1" smtClean="0">
                          <a:latin typeface="Cambria Math" panose="02040503050406030204" pitchFamily="18" charset="0"/>
                        </a:rPr>
                        <m:t>=−</m:t>
                      </m:r>
                      <m:f>
                        <m:fPr>
                          <m:ctrlPr>
                            <a:rPr lang="pl-PL" sz="5400" b="0" i="1" smtClean="0">
                              <a:latin typeface="Cambria Math" panose="02040503050406030204" pitchFamily="18" charset="0"/>
                            </a:rPr>
                          </m:ctrlPr>
                        </m:fPr>
                        <m:num>
                          <m:rad>
                            <m:radPr>
                              <m:degHide m:val="on"/>
                              <m:ctrlPr>
                                <a:rPr lang="pl-PL" sz="5400" b="0" i="1" smtClean="0">
                                  <a:latin typeface="Cambria Math" panose="02040503050406030204" pitchFamily="18" charset="0"/>
                                </a:rPr>
                              </m:ctrlPr>
                            </m:radPr>
                            <m:deg/>
                            <m:e>
                              <m:r>
                                <a:rPr lang="pl-PL" sz="5400" b="0" i="1" smtClean="0">
                                  <a:latin typeface="Cambria Math" panose="02040503050406030204" pitchFamily="18" charset="0"/>
                                </a:rPr>
                                <m:t>2</m:t>
                              </m:r>
                            </m:e>
                          </m:rad>
                        </m:num>
                        <m:den>
                          <m:r>
                            <a:rPr lang="pl-PL" sz="5400" b="0" i="1" smtClean="0">
                              <a:latin typeface="Cambria Math" panose="02040503050406030204" pitchFamily="18" charset="0"/>
                            </a:rPr>
                            <m:t>2</m:t>
                          </m:r>
                        </m:den>
                      </m:f>
                    </m:oMath>
                  </m:oMathPara>
                </a14:m>
                <a:endParaRPr lang="pl-PL" sz="5400" b="0"/>
              </a:p>
              <a:p>
                <a:endParaRPr lang="pl-PL" sz="5400"/>
              </a:p>
            </p:txBody>
          </p:sp>
        </mc:Choice>
        <mc:Fallback xmlns="">
          <p:sp>
            <p:nvSpPr>
              <p:cNvPr id="9" name="pole tekstowe 8">
                <a:extLst>
                  <a:ext uri="{FF2B5EF4-FFF2-40B4-BE49-F238E27FC236}">
                    <a16:creationId xmlns:a16="http://schemas.microsoft.com/office/drawing/2014/main" id="{D6DD9A2E-ACB8-EBC3-0E0C-A74DE912D9A3}"/>
                  </a:ext>
                </a:extLst>
              </p:cNvPr>
              <p:cNvSpPr txBox="1">
                <a:spLocks noRot="1" noChangeAspect="1" noMove="1" noResize="1" noEditPoints="1" noAdjustHandles="1" noChangeArrowheads="1" noChangeShapeType="1" noTextEdit="1"/>
              </p:cNvSpPr>
              <p:nvPr/>
            </p:nvSpPr>
            <p:spPr>
              <a:xfrm>
                <a:off x="3331789" y="2786877"/>
                <a:ext cx="19436772" cy="102899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6686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7" name="TextBox 13">
            <a:extLst>
              <a:ext uri="{FF2B5EF4-FFF2-40B4-BE49-F238E27FC236}">
                <a16:creationId xmlns:a16="http://schemas.microsoft.com/office/drawing/2014/main" id="{249CDB9C-D15F-2E90-FED9-E1FF19DC2E72}"/>
              </a:ext>
            </a:extLst>
          </p:cNvPr>
          <p:cNvSpPr txBox="1"/>
          <p:nvPr/>
        </p:nvSpPr>
        <p:spPr>
          <a:xfrm>
            <a:off x="2827293" y="1782541"/>
            <a:ext cx="19941268" cy="923330"/>
          </a:xfrm>
          <a:prstGeom prst="rect">
            <a:avLst/>
          </a:prstGeom>
          <a:noFill/>
        </p:spPr>
        <p:txBody>
          <a:bodyPr wrap="square" lIns="0" tIns="0" rIns="0" bIns="0" rtlCol="0">
            <a:spAutoFit/>
          </a:bodyPr>
          <a:lstStyle/>
          <a:p>
            <a:r>
              <a:rPr lang="en-US" sz="6000"/>
              <a:t>let's try to count these elements</a:t>
            </a:r>
            <a:endParaRPr lang="pl-PL" sz="6000"/>
          </a:p>
        </p:txBody>
      </p:sp>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D6DD9A2E-ACB8-EBC3-0E0C-A74DE912D9A3}"/>
                  </a:ext>
                </a:extLst>
              </p:cNvPr>
              <p:cNvSpPr txBox="1"/>
              <p:nvPr/>
            </p:nvSpPr>
            <p:spPr>
              <a:xfrm>
                <a:off x="1170317" y="3052113"/>
                <a:ext cx="13158942" cy="75505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l-PL" sz="5400" b="1" i="1" smtClean="0">
                          <a:latin typeface="Cambria Math" panose="02040503050406030204" pitchFamily="18" charset="0"/>
                        </a:rPr>
                        <m:t>𝒏</m:t>
                      </m:r>
                      <m:r>
                        <a:rPr lang="pl-PL" sz="5400" b="1" i="1" smtClean="0">
                          <a:latin typeface="Cambria Math" panose="02040503050406030204" pitchFamily="18" charset="0"/>
                        </a:rPr>
                        <m:t>=</m:t>
                      </m:r>
                      <m:r>
                        <a:rPr lang="pl-PL" sz="5400" b="1" i="1" smtClean="0">
                          <a:latin typeface="Cambria Math" panose="02040503050406030204" pitchFamily="18" charset="0"/>
                        </a:rPr>
                        <m:t>𝟑</m:t>
                      </m:r>
                      <m:r>
                        <a:rPr lang="pl-PL" sz="5400" b="1" i="1" smtClean="0">
                          <a:latin typeface="Cambria Math" panose="02040503050406030204" pitchFamily="18" charset="0"/>
                        </a:rPr>
                        <m:t>⇒</m:t>
                      </m:r>
                      <m:r>
                        <a:rPr lang="pl-PL" sz="5400" b="1" i="1" smtClean="0">
                          <a:latin typeface="Cambria Math" panose="02040503050406030204" pitchFamily="18" charset="0"/>
                        </a:rPr>
                        <m:t>𝒎</m:t>
                      </m:r>
                      <m:r>
                        <a:rPr lang="pl-PL" sz="5400" b="1" i="1" smtClean="0">
                          <a:latin typeface="Cambria Math" panose="02040503050406030204" pitchFamily="18" charset="0"/>
                        </a:rPr>
                        <m:t>=</m:t>
                      </m:r>
                      <m:r>
                        <a:rPr lang="pl-PL" sz="5400" b="1" i="1" smtClean="0">
                          <a:latin typeface="Cambria Math" panose="02040503050406030204" pitchFamily="18" charset="0"/>
                        </a:rPr>
                        <m:t>𝟎</m:t>
                      </m:r>
                      <m:r>
                        <a:rPr lang="pl-PL" sz="5400" b="1" i="1" smtClean="0">
                          <a:latin typeface="Cambria Math" panose="02040503050406030204" pitchFamily="18" charset="0"/>
                        </a:rPr>
                        <m:t>,</m:t>
                      </m:r>
                      <m:r>
                        <a:rPr lang="pl-PL" sz="5400" b="1" i="1" smtClean="0">
                          <a:latin typeface="Cambria Math" panose="02040503050406030204" pitchFamily="18" charset="0"/>
                        </a:rPr>
                        <m:t>𝟏</m:t>
                      </m:r>
                      <m:r>
                        <a:rPr lang="pl-PL" sz="5400" b="1" i="1" smtClean="0">
                          <a:latin typeface="Cambria Math" panose="02040503050406030204" pitchFamily="18" charset="0"/>
                        </a:rPr>
                        <m:t>,</m:t>
                      </m:r>
                      <m:r>
                        <a:rPr lang="pl-PL" sz="5400" b="1" i="1" smtClean="0">
                          <a:latin typeface="Cambria Math" panose="02040503050406030204" pitchFamily="18" charset="0"/>
                        </a:rPr>
                        <m:t>𝟐</m:t>
                      </m:r>
                    </m:oMath>
                  </m:oMathPara>
                </a14:m>
                <a:endParaRPr lang="pl-PL" sz="5400" b="1"/>
              </a:p>
              <a:p>
                <a:pPr/>
                <a14:m>
                  <m:oMathPara xmlns:m="http://schemas.openxmlformats.org/officeDocument/2006/math">
                    <m:oMathParaPr>
                      <m:jc m:val="left"/>
                    </m:oMathParaPr>
                    <m:oMath xmlns:m="http://schemas.openxmlformats.org/officeDocument/2006/math">
                      <m:sSub>
                        <m:sSubPr>
                          <m:ctrlPr>
                            <a:rPr lang="pl-PL" sz="5400" b="0" i="1" smtClean="0">
                              <a:latin typeface="Cambria Math" panose="02040503050406030204" pitchFamily="18" charset="0"/>
                            </a:rPr>
                          </m:ctrlPr>
                        </m:sSubPr>
                        <m:e>
                          <m:r>
                            <a:rPr lang="pl-PL" sz="5400" b="0" i="1" smtClean="0">
                              <a:latin typeface="Cambria Math" panose="02040503050406030204" pitchFamily="18" charset="0"/>
                            </a:rPr>
                            <m:t>𝑧</m:t>
                          </m:r>
                        </m:e>
                        <m:sub>
                          <m:r>
                            <a:rPr lang="pl-PL" sz="5400" b="0" i="1" smtClean="0">
                              <a:latin typeface="Cambria Math" panose="02040503050406030204" pitchFamily="18" charset="0"/>
                            </a:rPr>
                            <m:t>0</m:t>
                          </m:r>
                        </m:sub>
                      </m:sSub>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2∗0+1</m:t>
                                  </m:r>
                                </m:num>
                                <m:den>
                                  <m:r>
                                    <a:rPr lang="pl-PL" sz="5400" b="0" i="1" smtClean="0">
                                      <a:latin typeface="Cambria Math" panose="02040503050406030204" pitchFamily="18" charset="0"/>
                                    </a:rPr>
                                    <m:t>2∗3</m:t>
                                  </m:r>
                                </m:den>
                              </m:f>
                              <m:r>
                                <a:rPr lang="pl-PL" sz="5400" b="0" i="1" smtClean="0">
                                  <a:latin typeface="Cambria Math" panose="02040503050406030204" pitchFamily="18" charset="0"/>
                                </a:rPr>
                                <m:t>𝜋</m:t>
                              </m:r>
                            </m:e>
                          </m:d>
                        </m:e>
                      </m:func>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𝜋</m:t>
                                  </m:r>
                                </m:num>
                                <m:den>
                                  <m:r>
                                    <a:rPr lang="pl-PL" sz="5400" b="0" i="1" smtClean="0">
                                      <a:latin typeface="Cambria Math" panose="02040503050406030204" pitchFamily="18" charset="0"/>
                                    </a:rPr>
                                    <m:t>6</m:t>
                                  </m:r>
                                </m:den>
                              </m:f>
                            </m:e>
                          </m:d>
                        </m:e>
                      </m:func>
                      <m:r>
                        <a:rPr lang="pl-PL" sz="5400" b="0" i="1" smtClean="0">
                          <a:latin typeface="Cambria Math" panose="02040503050406030204" pitchFamily="18" charset="0"/>
                        </a:rPr>
                        <m:t>=</m:t>
                      </m:r>
                      <m:f>
                        <m:fPr>
                          <m:ctrlPr>
                            <a:rPr lang="pl-PL" sz="5400" b="0" i="1" smtClean="0">
                              <a:latin typeface="Cambria Math" panose="02040503050406030204" pitchFamily="18" charset="0"/>
                            </a:rPr>
                          </m:ctrlPr>
                        </m:fPr>
                        <m:num>
                          <m:rad>
                            <m:radPr>
                              <m:degHide m:val="on"/>
                              <m:ctrlPr>
                                <a:rPr lang="pl-PL" sz="5400" i="1">
                                  <a:latin typeface="Cambria Math" panose="02040503050406030204" pitchFamily="18" charset="0"/>
                                </a:rPr>
                              </m:ctrlPr>
                            </m:radPr>
                            <m:deg/>
                            <m:e>
                              <m:r>
                                <a:rPr lang="pl-PL" sz="5400" b="0" i="1" smtClean="0">
                                  <a:latin typeface="Cambria Math" panose="02040503050406030204" pitchFamily="18" charset="0"/>
                                </a:rPr>
                                <m:t>3</m:t>
                              </m:r>
                            </m:e>
                          </m:rad>
                        </m:num>
                        <m:den>
                          <m:r>
                            <a:rPr lang="pl-PL" sz="5400" b="0" i="1" smtClean="0">
                              <a:latin typeface="Cambria Math" panose="02040503050406030204" pitchFamily="18" charset="0"/>
                            </a:rPr>
                            <m:t>2</m:t>
                          </m:r>
                        </m:den>
                      </m:f>
                    </m:oMath>
                  </m:oMathPara>
                </a14:m>
                <a:endParaRPr lang="pl-PL" sz="5400" b="0"/>
              </a:p>
              <a:p>
                <a:pPr/>
                <a14:m>
                  <m:oMathPara xmlns:m="http://schemas.openxmlformats.org/officeDocument/2006/math">
                    <m:oMathParaPr>
                      <m:jc m:val="left"/>
                    </m:oMathParaPr>
                    <m:oMath xmlns:m="http://schemas.openxmlformats.org/officeDocument/2006/math">
                      <m:sSub>
                        <m:sSubPr>
                          <m:ctrlPr>
                            <a:rPr lang="pl-PL" sz="5400" b="0" i="1" smtClean="0">
                              <a:latin typeface="Cambria Math" panose="02040503050406030204" pitchFamily="18" charset="0"/>
                            </a:rPr>
                          </m:ctrlPr>
                        </m:sSubPr>
                        <m:e>
                          <m:r>
                            <a:rPr lang="pl-PL" sz="5400" b="0" i="1" smtClean="0">
                              <a:latin typeface="Cambria Math" panose="02040503050406030204" pitchFamily="18" charset="0"/>
                            </a:rPr>
                            <m:t>𝑧</m:t>
                          </m:r>
                        </m:e>
                        <m:sub>
                          <m:r>
                            <a:rPr lang="pl-PL" sz="5400" b="0" i="1" smtClean="0">
                              <a:latin typeface="Cambria Math" panose="02040503050406030204" pitchFamily="18" charset="0"/>
                            </a:rPr>
                            <m:t>1</m:t>
                          </m:r>
                        </m:sub>
                      </m:sSub>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2∗1+1</m:t>
                                  </m:r>
                                </m:num>
                                <m:den>
                                  <m:r>
                                    <a:rPr lang="pl-PL" sz="5400" b="0" i="1" smtClean="0">
                                      <a:latin typeface="Cambria Math" panose="02040503050406030204" pitchFamily="18" charset="0"/>
                                    </a:rPr>
                                    <m:t>2∗3</m:t>
                                  </m:r>
                                </m:den>
                              </m:f>
                              <m:r>
                                <a:rPr lang="pl-PL" sz="5400" b="0" i="1" smtClean="0">
                                  <a:latin typeface="Cambria Math" panose="02040503050406030204" pitchFamily="18" charset="0"/>
                                </a:rPr>
                                <m:t>𝜋</m:t>
                              </m:r>
                            </m:e>
                          </m:d>
                        </m:e>
                      </m:func>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𝜋</m:t>
                                  </m:r>
                                </m:num>
                                <m:den>
                                  <m:r>
                                    <a:rPr lang="pl-PL" sz="5400" b="0" i="1" smtClean="0">
                                      <a:latin typeface="Cambria Math" panose="02040503050406030204" pitchFamily="18" charset="0"/>
                                    </a:rPr>
                                    <m:t>2</m:t>
                                  </m:r>
                                </m:den>
                              </m:f>
                            </m:e>
                          </m:d>
                        </m:e>
                      </m:func>
                      <m:r>
                        <a:rPr lang="pl-PL" sz="5400" b="0" i="1" smtClean="0">
                          <a:latin typeface="Cambria Math" panose="02040503050406030204" pitchFamily="18" charset="0"/>
                        </a:rPr>
                        <m:t>=0</m:t>
                      </m:r>
                    </m:oMath>
                  </m:oMathPara>
                </a14:m>
                <a:endParaRPr lang="pl-PL" sz="5400" b="0"/>
              </a:p>
              <a:p>
                <a:pPr/>
                <a14:m>
                  <m:oMathPara xmlns:m="http://schemas.openxmlformats.org/officeDocument/2006/math">
                    <m:oMathParaPr>
                      <m:jc m:val="left"/>
                    </m:oMathParaPr>
                    <m:oMath xmlns:m="http://schemas.openxmlformats.org/officeDocument/2006/math">
                      <m:sSub>
                        <m:sSubPr>
                          <m:ctrlPr>
                            <a:rPr lang="pl-PL" sz="5400" b="0" i="1" smtClean="0">
                              <a:latin typeface="Cambria Math" panose="02040503050406030204" pitchFamily="18" charset="0"/>
                            </a:rPr>
                          </m:ctrlPr>
                        </m:sSubPr>
                        <m:e>
                          <m:r>
                            <a:rPr lang="pl-PL" sz="5400" b="0" i="1" smtClean="0">
                              <a:latin typeface="Cambria Math" panose="02040503050406030204" pitchFamily="18" charset="0"/>
                            </a:rPr>
                            <m:t>𝑧</m:t>
                          </m:r>
                        </m:e>
                        <m:sub>
                          <m:r>
                            <a:rPr lang="pl-PL" sz="5400" b="0" i="1" smtClean="0">
                              <a:latin typeface="Cambria Math" panose="02040503050406030204" pitchFamily="18" charset="0"/>
                            </a:rPr>
                            <m:t>2</m:t>
                          </m:r>
                        </m:sub>
                      </m:sSub>
                      <m:r>
                        <a:rPr lang="pl-PL" sz="5400" b="0" i="1" smtClean="0">
                          <a:latin typeface="Cambria Math" panose="02040503050406030204" pitchFamily="18" charset="0"/>
                        </a:rPr>
                        <m:t>=</m:t>
                      </m:r>
                      <m:r>
                        <a:rPr lang="pl-PL" sz="5400" b="0" i="1" smtClean="0">
                          <a:latin typeface="Cambria Math" panose="02040503050406030204" pitchFamily="18" charset="0"/>
                        </a:rPr>
                        <m:t>𝑐𝑜𝑠</m:t>
                      </m:r>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2∗2+1</m:t>
                              </m:r>
                            </m:num>
                            <m:den>
                              <m:r>
                                <a:rPr lang="pl-PL" sz="5400" b="0" i="1" smtClean="0">
                                  <a:latin typeface="Cambria Math" panose="02040503050406030204" pitchFamily="18" charset="0"/>
                                </a:rPr>
                                <m:t>2∗3</m:t>
                              </m:r>
                            </m:den>
                          </m:f>
                          <m:r>
                            <a:rPr lang="pl-PL" sz="5400" b="0" i="1" smtClean="0">
                              <a:latin typeface="Cambria Math" panose="02040503050406030204" pitchFamily="18" charset="0"/>
                            </a:rPr>
                            <m:t>𝜋</m:t>
                          </m:r>
                        </m:e>
                      </m:d>
                      <m:r>
                        <a:rPr lang="pl-PL" sz="5400" b="0" i="1" smtClean="0">
                          <a:latin typeface="Cambria Math" panose="02040503050406030204" pitchFamily="18" charset="0"/>
                        </a:rPr>
                        <m:t>=</m:t>
                      </m:r>
                      <m:func>
                        <m:funcPr>
                          <m:ctrlPr>
                            <a:rPr lang="pl-PL" sz="5400" b="0" i="1" smtClean="0">
                              <a:latin typeface="Cambria Math" panose="02040503050406030204" pitchFamily="18" charset="0"/>
                            </a:rPr>
                          </m:ctrlPr>
                        </m:funcPr>
                        <m:fName>
                          <m:r>
                            <m:rPr>
                              <m:sty m:val="p"/>
                            </m:rPr>
                            <a:rPr lang="pl-PL" sz="5400" b="0" i="0" smtClean="0">
                              <a:latin typeface="Cambria Math" panose="02040503050406030204" pitchFamily="18" charset="0"/>
                            </a:rPr>
                            <m:t>cos</m:t>
                          </m:r>
                        </m:fName>
                        <m:e>
                          <m:d>
                            <m:dPr>
                              <m:ctrlPr>
                                <a:rPr lang="pl-PL" sz="5400" b="0" i="1" smtClean="0">
                                  <a:latin typeface="Cambria Math" panose="02040503050406030204" pitchFamily="18" charset="0"/>
                                </a:rPr>
                              </m:ctrlPr>
                            </m:dPr>
                            <m:e>
                              <m:f>
                                <m:fPr>
                                  <m:ctrlPr>
                                    <a:rPr lang="pl-PL" sz="5400" b="0" i="1" smtClean="0">
                                      <a:latin typeface="Cambria Math" panose="02040503050406030204" pitchFamily="18" charset="0"/>
                                    </a:rPr>
                                  </m:ctrlPr>
                                </m:fPr>
                                <m:num>
                                  <m:r>
                                    <a:rPr lang="pl-PL" sz="5400" b="0" i="1" smtClean="0">
                                      <a:latin typeface="Cambria Math" panose="02040503050406030204" pitchFamily="18" charset="0"/>
                                    </a:rPr>
                                    <m:t>5</m:t>
                                  </m:r>
                                </m:num>
                                <m:den>
                                  <m:r>
                                    <a:rPr lang="pl-PL" sz="5400" b="0" i="1" smtClean="0">
                                      <a:latin typeface="Cambria Math" panose="02040503050406030204" pitchFamily="18" charset="0"/>
                                    </a:rPr>
                                    <m:t>6</m:t>
                                  </m:r>
                                </m:den>
                              </m:f>
                              <m:r>
                                <a:rPr lang="pl-PL" sz="5400" b="0" i="1" smtClean="0">
                                  <a:latin typeface="Cambria Math" panose="02040503050406030204" pitchFamily="18" charset="0"/>
                                </a:rPr>
                                <m:t>𝜋</m:t>
                              </m:r>
                            </m:e>
                          </m:d>
                        </m:e>
                      </m:func>
                      <m:r>
                        <a:rPr lang="pl-PL" sz="5400" b="0" i="1" smtClean="0">
                          <a:latin typeface="Cambria Math" panose="02040503050406030204" pitchFamily="18" charset="0"/>
                        </a:rPr>
                        <m:t>=−</m:t>
                      </m:r>
                      <m:f>
                        <m:fPr>
                          <m:ctrlPr>
                            <a:rPr lang="pl-PL" sz="5400" b="0" i="1" smtClean="0">
                              <a:latin typeface="Cambria Math" panose="02040503050406030204" pitchFamily="18" charset="0"/>
                            </a:rPr>
                          </m:ctrlPr>
                        </m:fPr>
                        <m:num>
                          <m:rad>
                            <m:radPr>
                              <m:degHide m:val="on"/>
                              <m:ctrlPr>
                                <a:rPr lang="pl-PL" sz="5400" b="0" i="1" smtClean="0">
                                  <a:latin typeface="Cambria Math" panose="02040503050406030204" pitchFamily="18" charset="0"/>
                                </a:rPr>
                              </m:ctrlPr>
                            </m:radPr>
                            <m:deg/>
                            <m:e>
                              <m:r>
                                <a:rPr lang="pl-PL" sz="5400" b="0" i="1" smtClean="0">
                                  <a:latin typeface="Cambria Math" panose="02040503050406030204" pitchFamily="18" charset="0"/>
                                </a:rPr>
                                <m:t>6</m:t>
                              </m:r>
                            </m:e>
                          </m:rad>
                        </m:num>
                        <m:den>
                          <m:r>
                            <a:rPr lang="pl-PL" sz="5400" b="0" i="1" smtClean="0">
                              <a:latin typeface="Cambria Math" panose="02040503050406030204" pitchFamily="18" charset="0"/>
                            </a:rPr>
                            <m:t>2</m:t>
                          </m:r>
                        </m:den>
                      </m:f>
                    </m:oMath>
                  </m:oMathPara>
                </a14:m>
                <a:endParaRPr lang="pl-PL" sz="5400" b="0"/>
              </a:p>
              <a:p>
                <a:endParaRPr lang="pl-PL" sz="5400"/>
              </a:p>
            </p:txBody>
          </p:sp>
        </mc:Choice>
        <mc:Fallback xmlns="">
          <p:sp>
            <p:nvSpPr>
              <p:cNvPr id="9" name="pole tekstowe 8">
                <a:extLst>
                  <a:ext uri="{FF2B5EF4-FFF2-40B4-BE49-F238E27FC236}">
                    <a16:creationId xmlns:a16="http://schemas.microsoft.com/office/drawing/2014/main" id="{D6DD9A2E-ACB8-EBC3-0E0C-A74DE912D9A3}"/>
                  </a:ext>
                </a:extLst>
              </p:cNvPr>
              <p:cNvSpPr txBox="1">
                <a:spLocks noRot="1" noChangeAspect="1" noMove="1" noResize="1" noEditPoints="1" noAdjustHandles="1" noChangeArrowheads="1" noChangeShapeType="1" noTextEdit="1"/>
              </p:cNvSpPr>
              <p:nvPr/>
            </p:nvSpPr>
            <p:spPr>
              <a:xfrm>
                <a:off x="1170317" y="3052113"/>
                <a:ext cx="13158942" cy="7550529"/>
              </a:xfrm>
              <a:prstGeom prst="rect">
                <a:avLst/>
              </a:prstGeom>
              <a:blipFill>
                <a:blip r:embed="rId4"/>
                <a:stretch>
                  <a:fillRect/>
                </a:stretch>
              </a:blipFill>
            </p:spPr>
            <p:txBody>
              <a:bodyPr/>
              <a:lstStyle/>
              <a:p>
                <a:r>
                  <a:rPr lang="en-US">
                    <a:noFill/>
                  </a:rPr>
                  <a:t> </a:t>
                </a:r>
              </a:p>
            </p:txBody>
          </p:sp>
        </mc:Fallback>
      </mc:AlternateContent>
      <p:pic>
        <p:nvPicPr>
          <p:cNvPr id="3" name="Obraz 2">
            <a:extLst>
              <a:ext uri="{FF2B5EF4-FFF2-40B4-BE49-F238E27FC236}">
                <a16:creationId xmlns:a16="http://schemas.microsoft.com/office/drawing/2014/main" id="{04745A58-BFAD-28C8-1DC7-B850657785A9}"/>
              </a:ext>
            </a:extLst>
          </p:cNvPr>
          <p:cNvPicPr>
            <a:picLocks noChangeAspect="1"/>
          </p:cNvPicPr>
          <p:nvPr/>
        </p:nvPicPr>
        <p:blipFill>
          <a:blip r:embed="rId5"/>
          <a:stretch>
            <a:fillRect/>
          </a:stretch>
        </p:blipFill>
        <p:spPr>
          <a:xfrm>
            <a:off x="14346758" y="2244206"/>
            <a:ext cx="9143726" cy="6791643"/>
          </a:xfrm>
          <a:prstGeom prst="rect">
            <a:avLst/>
          </a:prstGeom>
        </p:spPr>
      </p:pic>
      <p:sp>
        <p:nvSpPr>
          <p:cNvPr id="4" name="TextBox 13">
            <a:extLst>
              <a:ext uri="{FF2B5EF4-FFF2-40B4-BE49-F238E27FC236}">
                <a16:creationId xmlns:a16="http://schemas.microsoft.com/office/drawing/2014/main" id="{4096D1D9-FF4D-55CC-93C7-654776A65879}"/>
              </a:ext>
            </a:extLst>
          </p:cNvPr>
          <p:cNvSpPr txBox="1"/>
          <p:nvPr/>
        </p:nvSpPr>
        <p:spPr>
          <a:xfrm>
            <a:off x="11984947" y="10271466"/>
            <a:ext cx="10783614" cy="1661993"/>
          </a:xfrm>
          <a:prstGeom prst="rect">
            <a:avLst/>
          </a:prstGeom>
          <a:noFill/>
        </p:spPr>
        <p:txBody>
          <a:bodyPr wrap="square" lIns="0" tIns="0" rIns="0" bIns="0" rtlCol="0">
            <a:spAutoFit/>
          </a:bodyPr>
          <a:lstStyle/>
          <a:p>
            <a:r>
              <a:rPr lang="en-US" sz="5400"/>
              <a:t>The roots are the values of the cos function, which can be</a:t>
            </a:r>
            <a:endParaRPr lang="pl-PL" sz="5400"/>
          </a:p>
        </p:txBody>
      </p:sp>
    </p:spTree>
    <p:extLst>
      <p:ext uri="{BB962C8B-B14F-4D97-AF65-F5344CB8AC3E}">
        <p14:creationId xmlns:p14="http://schemas.microsoft.com/office/powerpoint/2010/main" val="248193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830997"/>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Let's assume we have a function defined only by an array:</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96F52CC7-19C1-8CFA-061E-BAE4D9490713}"/>
                  </a:ext>
                </a:extLst>
              </p:cNvPr>
              <p:cNvGraphicFramePr>
                <a:graphicFrameLocks noGrp="1"/>
              </p:cNvGraphicFramePr>
              <p:nvPr/>
            </p:nvGraphicFramePr>
            <p:xfrm>
              <a:off x="3086539" y="5885209"/>
              <a:ext cx="6656553" cy="5760720"/>
            </p:xfrm>
            <a:graphic>
              <a:graphicData uri="http://schemas.openxmlformats.org/drawingml/2006/table">
                <a:tbl>
                  <a:tblPr firstRow="1" bandRow="1">
                    <a:tableStyleId>{5C22544A-7EE6-4342-B048-85BDC9FD1C3A}</a:tableStyleId>
                  </a:tblPr>
                  <a:tblGrid>
                    <a:gridCol w="2218851">
                      <a:extLst>
                        <a:ext uri="{9D8B030D-6E8A-4147-A177-3AD203B41FA5}">
                          <a16:colId xmlns:a16="http://schemas.microsoft.com/office/drawing/2014/main" val="628553090"/>
                        </a:ext>
                      </a:extLst>
                    </a:gridCol>
                    <a:gridCol w="2218851">
                      <a:extLst>
                        <a:ext uri="{9D8B030D-6E8A-4147-A177-3AD203B41FA5}">
                          <a16:colId xmlns:a16="http://schemas.microsoft.com/office/drawing/2014/main" val="2679076581"/>
                        </a:ext>
                      </a:extLst>
                    </a:gridCol>
                    <a:gridCol w="2218851">
                      <a:extLst>
                        <a:ext uri="{9D8B030D-6E8A-4147-A177-3AD203B41FA5}">
                          <a16:colId xmlns:a16="http://schemas.microsoft.com/office/drawing/2014/main" val="3656237125"/>
                        </a:ext>
                      </a:extLst>
                    </a:gridCol>
                  </a:tblGrid>
                  <a:tr h="370840">
                    <a:tc>
                      <a:txBody>
                        <a:bodyPr/>
                        <a:lstStyle/>
                        <a:p>
                          <a:pPr/>
                          <a14:m>
                            <m:oMathPara xmlns:m="http://schemas.openxmlformats.org/officeDocument/2006/math">
                              <m:oMathParaPr>
                                <m:jc m:val="centerGroup"/>
                              </m:oMathParaPr>
                              <m:oMath xmlns:m="http://schemas.openxmlformats.org/officeDocument/2006/math">
                                <m:r>
                                  <a:rPr lang="pl-PL" sz="4800" b="1" i="1" smtClean="0">
                                    <a:latin typeface="Cambria Math" panose="02040503050406030204" pitchFamily="18" charset="0"/>
                                  </a:rPr>
                                  <m:t>𝒊</m:t>
                                </m:r>
                              </m:oMath>
                            </m:oMathPara>
                          </a14:m>
                          <a:endParaRPr lang="pl-PL" sz="4800"/>
                        </a:p>
                      </a:txBody>
                      <a:tcPr/>
                    </a:tc>
                    <a:tc>
                      <a:txBody>
                        <a:bodyPr/>
                        <a:lstStyle/>
                        <a:p>
                          <a:pPr/>
                          <a14:m>
                            <m:oMathPara xmlns:m="http://schemas.openxmlformats.org/officeDocument/2006/math">
                              <m:oMathParaPr>
                                <m:jc m:val="centerGroup"/>
                              </m:oMathParaPr>
                              <m:oMath xmlns:m="http://schemas.openxmlformats.org/officeDocument/2006/math">
                                <m:sSub>
                                  <m:sSubPr>
                                    <m:ctrlPr>
                                      <a:rPr lang="pl-PL" sz="4800" b="1" i="1" dirty="0" smtClean="0">
                                        <a:latin typeface="Cambria Math" panose="02040503050406030204" pitchFamily="18" charset="0"/>
                                      </a:rPr>
                                    </m:ctrlPr>
                                  </m:sSubPr>
                                  <m:e>
                                    <m:r>
                                      <a:rPr lang="pl-PL" sz="4800" b="1" i="1" dirty="0" smtClean="0">
                                        <a:latin typeface="Cambria Math" panose="02040503050406030204" pitchFamily="18" charset="0"/>
                                      </a:rPr>
                                      <m:t>𝒙</m:t>
                                    </m:r>
                                  </m:e>
                                  <m:sub>
                                    <m:r>
                                      <a:rPr lang="pl-PL" sz="4800" b="1" i="1" dirty="0" smtClean="0">
                                        <a:latin typeface="Cambria Math" panose="02040503050406030204" pitchFamily="18" charset="0"/>
                                      </a:rPr>
                                      <m:t>𝒊</m:t>
                                    </m:r>
                                  </m:sub>
                                </m:sSub>
                              </m:oMath>
                            </m:oMathPara>
                          </a14:m>
                          <a:endParaRPr lang="pl-PL" sz="4800"/>
                        </a:p>
                      </a:txBody>
                      <a:tcPr/>
                    </a:tc>
                    <a:tc>
                      <a:txBody>
                        <a:bodyPr/>
                        <a:lstStyle/>
                        <a:p>
                          <a:pPr/>
                          <a14:m>
                            <m:oMathPara xmlns:m="http://schemas.openxmlformats.org/officeDocument/2006/math">
                              <m:oMathParaPr>
                                <m:jc m:val="centerGroup"/>
                              </m:oMathParaPr>
                              <m:oMath xmlns:m="http://schemas.openxmlformats.org/officeDocument/2006/math">
                                <m:r>
                                  <a:rPr lang="pl-PL" sz="4800" b="1" i="1" smtClean="0">
                                    <a:latin typeface="Cambria Math" panose="02040503050406030204" pitchFamily="18" charset="0"/>
                                  </a:rPr>
                                  <m:t>𝒇</m:t>
                                </m:r>
                                <m:r>
                                  <a:rPr lang="pl-PL" sz="4800" b="1" i="1" smtClean="0">
                                    <a:latin typeface="Cambria Math" panose="02040503050406030204" pitchFamily="18" charset="0"/>
                                  </a:rPr>
                                  <m:t>(</m:t>
                                </m:r>
                                <m:sSub>
                                  <m:sSubPr>
                                    <m:ctrlPr>
                                      <a:rPr lang="pl-PL" sz="4800" b="1" i="1" smtClean="0">
                                        <a:latin typeface="Cambria Math" panose="02040503050406030204" pitchFamily="18" charset="0"/>
                                      </a:rPr>
                                    </m:ctrlPr>
                                  </m:sSubPr>
                                  <m:e>
                                    <m:r>
                                      <a:rPr lang="pl-PL" sz="4800" b="1" i="1" smtClean="0">
                                        <a:latin typeface="Cambria Math" panose="02040503050406030204" pitchFamily="18" charset="0"/>
                                      </a:rPr>
                                      <m:t>𝒙</m:t>
                                    </m:r>
                                  </m:e>
                                  <m:sub>
                                    <m:r>
                                      <a:rPr lang="pl-PL" sz="4800" b="1" i="1" smtClean="0">
                                        <a:latin typeface="Cambria Math" panose="02040503050406030204" pitchFamily="18" charset="0"/>
                                      </a:rPr>
                                      <m:t>𝒊</m:t>
                                    </m:r>
                                  </m:sub>
                                </m:sSub>
                                <m:r>
                                  <a:rPr lang="pl-PL" sz="4800" b="1" i="1" smtClean="0">
                                    <a:latin typeface="Cambria Math" panose="02040503050406030204" pitchFamily="18" charset="0"/>
                                  </a:rPr>
                                  <m:t>)</m:t>
                                </m:r>
                              </m:oMath>
                            </m:oMathPara>
                          </a14:m>
                          <a:endParaRPr lang="pl-PL" sz="4800"/>
                        </a:p>
                      </a:txBody>
                      <a:tcPr/>
                    </a:tc>
                    <a:extLst>
                      <a:ext uri="{0D108BD9-81ED-4DB2-BD59-A6C34878D82A}">
                        <a16:rowId xmlns:a16="http://schemas.microsoft.com/office/drawing/2014/main" val="2975771937"/>
                      </a:ext>
                    </a:extLst>
                  </a:tr>
                  <a:tr h="370840">
                    <a:tc>
                      <a:txBody>
                        <a:bodyPr/>
                        <a:lstStyle/>
                        <a:p>
                          <a:r>
                            <a:rPr lang="pl-PL" sz="4800"/>
                            <a:t>0</a:t>
                          </a:r>
                        </a:p>
                      </a:txBody>
                      <a:tcPr/>
                    </a:tc>
                    <a:tc>
                      <a:txBody>
                        <a:bodyPr/>
                        <a:lstStyle/>
                        <a:p>
                          <a:r>
                            <a:rPr lang="pl-PL" sz="4800"/>
                            <a:t>-3</a:t>
                          </a:r>
                        </a:p>
                      </a:txBody>
                      <a:tcPr/>
                    </a:tc>
                    <a:tc>
                      <a:txBody>
                        <a:bodyPr/>
                        <a:lstStyle/>
                        <a:p>
                          <a:r>
                            <a:rPr lang="pl-PL" sz="4800"/>
                            <a:t>3</a:t>
                          </a:r>
                        </a:p>
                      </a:txBody>
                      <a:tcPr/>
                    </a:tc>
                    <a:extLst>
                      <a:ext uri="{0D108BD9-81ED-4DB2-BD59-A6C34878D82A}">
                        <a16:rowId xmlns:a16="http://schemas.microsoft.com/office/drawing/2014/main" val="1118872139"/>
                      </a:ext>
                    </a:extLst>
                  </a:tr>
                  <a:tr h="370840">
                    <a:tc>
                      <a:txBody>
                        <a:bodyPr/>
                        <a:lstStyle/>
                        <a:p>
                          <a:r>
                            <a:rPr lang="pl-PL" sz="4800"/>
                            <a:t>1</a:t>
                          </a:r>
                        </a:p>
                      </a:txBody>
                      <a:tcPr/>
                    </a:tc>
                    <a:tc>
                      <a:txBody>
                        <a:bodyPr/>
                        <a:lstStyle/>
                        <a:p>
                          <a:r>
                            <a:rPr lang="pl-PL" sz="4800"/>
                            <a:t>-2</a:t>
                          </a:r>
                        </a:p>
                      </a:txBody>
                      <a:tcPr/>
                    </a:tc>
                    <a:tc>
                      <a:txBody>
                        <a:bodyPr/>
                        <a:lstStyle/>
                        <a:p>
                          <a:r>
                            <a:rPr lang="pl-PL" sz="4800"/>
                            <a:t>2</a:t>
                          </a:r>
                        </a:p>
                      </a:txBody>
                      <a:tcPr/>
                    </a:tc>
                    <a:extLst>
                      <a:ext uri="{0D108BD9-81ED-4DB2-BD59-A6C34878D82A}">
                        <a16:rowId xmlns:a16="http://schemas.microsoft.com/office/drawing/2014/main" val="1672889071"/>
                      </a:ext>
                    </a:extLst>
                  </a:tr>
                  <a:tr h="370840">
                    <a:tc>
                      <a:txBody>
                        <a:bodyPr/>
                        <a:lstStyle/>
                        <a:p>
                          <a:r>
                            <a:rPr lang="pl-PL" sz="4800"/>
                            <a:t>2</a:t>
                          </a:r>
                        </a:p>
                      </a:txBody>
                      <a:tcPr/>
                    </a:tc>
                    <a:tc>
                      <a:txBody>
                        <a:bodyPr/>
                        <a:lstStyle/>
                        <a:p>
                          <a:r>
                            <a:rPr lang="pl-PL" sz="4800"/>
                            <a:t>0</a:t>
                          </a:r>
                        </a:p>
                      </a:txBody>
                      <a:tcPr/>
                    </a:tc>
                    <a:tc>
                      <a:txBody>
                        <a:bodyPr/>
                        <a:lstStyle/>
                        <a:p>
                          <a:r>
                            <a:rPr lang="pl-PL" sz="4800"/>
                            <a:t>0</a:t>
                          </a:r>
                        </a:p>
                      </a:txBody>
                      <a:tcPr/>
                    </a:tc>
                    <a:extLst>
                      <a:ext uri="{0D108BD9-81ED-4DB2-BD59-A6C34878D82A}">
                        <a16:rowId xmlns:a16="http://schemas.microsoft.com/office/drawing/2014/main" val="722989698"/>
                      </a:ext>
                    </a:extLst>
                  </a:tr>
                  <a:tr h="370840">
                    <a:tc>
                      <a:txBody>
                        <a:bodyPr/>
                        <a:lstStyle/>
                        <a:p>
                          <a:r>
                            <a:rPr lang="pl-PL" sz="4800"/>
                            <a:t>3</a:t>
                          </a:r>
                        </a:p>
                      </a:txBody>
                      <a:tcPr/>
                    </a:tc>
                    <a:tc>
                      <a:txBody>
                        <a:bodyPr/>
                        <a:lstStyle/>
                        <a:p>
                          <a:r>
                            <a:rPr lang="pl-PL" sz="4800"/>
                            <a:t>1</a:t>
                          </a:r>
                        </a:p>
                      </a:txBody>
                      <a:tcPr/>
                    </a:tc>
                    <a:tc>
                      <a:txBody>
                        <a:bodyPr/>
                        <a:lstStyle/>
                        <a:p>
                          <a:r>
                            <a:rPr lang="pl-PL" sz="4800"/>
                            <a:t>2</a:t>
                          </a:r>
                        </a:p>
                      </a:txBody>
                      <a:tcPr/>
                    </a:tc>
                    <a:extLst>
                      <a:ext uri="{0D108BD9-81ED-4DB2-BD59-A6C34878D82A}">
                        <a16:rowId xmlns:a16="http://schemas.microsoft.com/office/drawing/2014/main" val="1430858959"/>
                      </a:ext>
                    </a:extLst>
                  </a:tr>
                  <a:tr h="370840">
                    <a:tc>
                      <a:txBody>
                        <a:bodyPr/>
                        <a:lstStyle/>
                        <a:p>
                          <a:r>
                            <a:rPr lang="pl-PL" sz="4800"/>
                            <a:t>4</a:t>
                          </a:r>
                        </a:p>
                      </a:txBody>
                      <a:tcPr/>
                    </a:tc>
                    <a:tc>
                      <a:txBody>
                        <a:bodyPr/>
                        <a:lstStyle/>
                        <a:p>
                          <a:r>
                            <a:rPr lang="pl-PL" sz="4800"/>
                            <a:t>2</a:t>
                          </a:r>
                        </a:p>
                      </a:txBody>
                      <a:tcPr/>
                    </a:tc>
                    <a:tc>
                      <a:txBody>
                        <a:bodyPr/>
                        <a:lstStyle/>
                        <a:p>
                          <a:r>
                            <a:rPr lang="pl-PL" sz="4800"/>
                            <a:t>4</a:t>
                          </a:r>
                        </a:p>
                      </a:txBody>
                      <a:tcPr/>
                    </a:tc>
                    <a:extLst>
                      <a:ext uri="{0D108BD9-81ED-4DB2-BD59-A6C34878D82A}">
                        <a16:rowId xmlns:a16="http://schemas.microsoft.com/office/drawing/2014/main" val="632598536"/>
                      </a:ext>
                    </a:extLst>
                  </a:tr>
                  <a:tr h="370840">
                    <a:tc>
                      <a:txBody>
                        <a:bodyPr/>
                        <a:lstStyle/>
                        <a:p>
                          <a:r>
                            <a:rPr lang="pl-PL" sz="4800"/>
                            <a:t>5</a:t>
                          </a:r>
                        </a:p>
                      </a:txBody>
                      <a:tcPr/>
                    </a:tc>
                    <a:tc>
                      <a:txBody>
                        <a:bodyPr/>
                        <a:lstStyle/>
                        <a:p>
                          <a:r>
                            <a:rPr lang="pl-PL" sz="4800"/>
                            <a:t>3</a:t>
                          </a:r>
                        </a:p>
                      </a:txBody>
                      <a:tcPr/>
                    </a:tc>
                    <a:tc>
                      <a:txBody>
                        <a:bodyPr/>
                        <a:lstStyle/>
                        <a:p>
                          <a:r>
                            <a:rPr lang="pl-PL" sz="4800"/>
                            <a:t>2</a:t>
                          </a:r>
                        </a:p>
                      </a:txBody>
                      <a:tcPr/>
                    </a:tc>
                    <a:extLst>
                      <a:ext uri="{0D108BD9-81ED-4DB2-BD59-A6C34878D82A}">
                        <a16:rowId xmlns:a16="http://schemas.microsoft.com/office/drawing/2014/main" val="3118568409"/>
                      </a:ext>
                    </a:extLst>
                  </a:tr>
                </a:tbl>
              </a:graphicData>
            </a:graphic>
          </p:graphicFrame>
        </mc:Choice>
        <mc:Fallback xmlns="">
          <p:graphicFrame>
            <p:nvGraphicFramePr>
              <p:cNvPr id="3" name="Tabela 2">
                <a:extLst>
                  <a:ext uri="{FF2B5EF4-FFF2-40B4-BE49-F238E27FC236}">
                    <a16:creationId xmlns:a16="http://schemas.microsoft.com/office/drawing/2014/main" id="{96F52CC7-19C1-8CFA-061E-BAE4D9490713}"/>
                  </a:ext>
                </a:extLst>
              </p:cNvPr>
              <p:cNvGraphicFramePr>
                <a:graphicFrameLocks noGrp="1"/>
              </p:cNvGraphicFramePr>
              <p:nvPr/>
            </p:nvGraphicFramePr>
            <p:xfrm>
              <a:off x="3086539" y="5885209"/>
              <a:ext cx="6656553" cy="5760720"/>
            </p:xfrm>
            <a:graphic>
              <a:graphicData uri="http://schemas.openxmlformats.org/drawingml/2006/table">
                <a:tbl>
                  <a:tblPr firstRow="1" bandRow="1">
                    <a:tableStyleId>{5C22544A-7EE6-4342-B048-85BDC9FD1C3A}</a:tableStyleId>
                  </a:tblPr>
                  <a:tblGrid>
                    <a:gridCol w="2218851">
                      <a:extLst>
                        <a:ext uri="{9D8B030D-6E8A-4147-A177-3AD203B41FA5}">
                          <a16:colId xmlns:a16="http://schemas.microsoft.com/office/drawing/2014/main" val="628553090"/>
                        </a:ext>
                      </a:extLst>
                    </a:gridCol>
                    <a:gridCol w="2218851">
                      <a:extLst>
                        <a:ext uri="{9D8B030D-6E8A-4147-A177-3AD203B41FA5}">
                          <a16:colId xmlns:a16="http://schemas.microsoft.com/office/drawing/2014/main" val="2679076581"/>
                        </a:ext>
                      </a:extLst>
                    </a:gridCol>
                    <a:gridCol w="2218851">
                      <a:extLst>
                        <a:ext uri="{9D8B030D-6E8A-4147-A177-3AD203B41FA5}">
                          <a16:colId xmlns:a16="http://schemas.microsoft.com/office/drawing/2014/main" val="3656237125"/>
                        </a:ext>
                      </a:extLst>
                    </a:gridCol>
                  </a:tblGrid>
                  <a:tr h="822960">
                    <a:tc>
                      <a:txBody>
                        <a:bodyPr/>
                        <a:lstStyle/>
                        <a:p>
                          <a:endParaRPr lang="en-US"/>
                        </a:p>
                      </a:txBody>
                      <a:tcPr>
                        <a:blipFill>
                          <a:blip r:embed="rId4"/>
                          <a:stretch>
                            <a:fillRect l="-275" t="-741" r="-201374" b="-640000"/>
                          </a:stretch>
                        </a:blipFill>
                      </a:tcPr>
                    </a:tc>
                    <a:tc>
                      <a:txBody>
                        <a:bodyPr/>
                        <a:lstStyle/>
                        <a:p>
                          <a:endParaRPr lang="en-US"/>
                        </a:p>
                      </a:txBody>
                      <a:tcPr>
                        <a:blipFill>
                          <a:blip r:embed="rId4"/>
                          <a:stretch>
                            <a:fillRect l="-100000" t="-741" r="-100822" b="-640000"/>
                          </a:stretch>
                        </a:blipFill>
                      </a:tcPr>
                    </a:tc>
                    <a:tc>
                      <a:txBody>
                        <a:bodyPr/>
                        <a:lstStyle/>
                        <a:p>
                          <a:endParaRPr lang="en-US"/>
                        </a:p>
                      </a:txBody>
                      <a:tcPr>
                        <a:blipFill>
                          <a:blip r:embed="rId4"/>
                          <a:stretch>
                            <a:fillRect l="-200549" t="-741" r="-1099" b="-640000"/>
                          </a:stretch>
                        </a:blipFill>
                      </a:tcPr>
                    </a:tc>
                    <a:extLst>
                      <a:ext uri="{0D108BD9-81ED-4DB2-BD59-A6C34878D82A}">
                        <a16:rowId xmlns:a16="http://schemas.microsoft.com/office/drawing/2014/main" val="2975771937"/>
                      </a:ext>
                    </a:extLst>
                  </a:tr>
                  <a:tr h="822960">
                    <a:tc>
                      <a:txBody>
                        <a:bodyPr/>
                        <a:lstStyle/>
                        <a:p>
                          <a:r>
                            <a:rPr lang="pl-PL" sz="4800"/>
                            <a:t>0</a:t>
                          </a:r>
                        </a:p>
                      </a:txBody>
                      <a:tcPr/>
                    </a:tc>
                    <a:tc>
                      <a:txBody>
                        <a:bodyPr/>
                        <a:lstStyle/>
                        <a:p>
                          <a:r>
                            <a:rPr lang="pl-PL" sz="4800"/>
                            <a:t>-3</a:t>
                          </a:r>
                        </a:p>
                      </a:txBody>
                      <a:tcPr/>
                    </a:tc>
                    <a:tc>
                      <a:txBody>
                        <a:bodyPr/>
                        <a:lstStyle/>
                        <a:p>
                          <a:r>
                            <a:rPr lang="pl-PL" sz="4800"/>
                            <a:t>3</a:t>
                          </a:r>
                        </a:p>
                      </a:txBody>
                      <a:tcPr/>
                    </a:tc>
                    <a:extLst>
                      <a:ext uri="{0D108BD9-81ED-4DB2-BD59-A6C34878D82A}">
                        <a16:rowId xmlns:a16="http://schemas.microsoft.com/office/drawing/2014/main" val="1118872139"/>
                      </a:ext>
                    </a:extLst>
                  </a:tr>
                  <a:tr h="822960">
                    <a:tc>
                      <a:txBody>
                        <a:bodyPr/>
                        <a:lstStyle/>
                        <a:p>
                          <a:r>
                            <a:rPr lang="pl-PL" sz="4800"/>
                            <a:t>1</a:t>
                          </a:r>
                        </a:p>
                      </a:txBody>
                      <a:tcPr/>
                    </a:tc>
                    <a:tc>
                      <a:txBody>
                        <a:bodyPr/>
                        <a:lstStyle/>
                        <a:p>
                          <a:r>
                            <a:rPr lang="pl-PL" sz="4800"/>
                            <a:t>-2</a:t>
                          </a:r>
                        </a:p>
                      </a:txBody>
                      <a:tcPr/>
                    </a:tc>
                    <a:tc>
                      <a:txBody>
                        <a:bodyPr/>
                        <a:lstStyle/>
                        <a:p>
                          <a:r>
                            <a:rPr lang="pl-PL" sz="4800"/>
                            <a:t>2</a:t>
                          </a:r>
                        </a:p>
                      </a:txBody>
                      <a:tcPr/>
                    </a:tc>
                    <a:extLst>
                      <a:ext uri="{0D108BD9-81ED-4DB2-BD59-A6C34878D82A}">
                        <a16:rowId xmlns:a16="http://schemas.microsoft.com/office/drawing/2014/main" val="1672889071"/>
                      </a:ext>
                    </a:extLst>
                  </a:tr>
                  <a:tr h="822960">
                    <a:tc>
                      <a:txBody>
                        <a:bodyPr/>
                        <a:lstStyle/>
                        <a:p>
                          <a:r>
                            <a:rPr lang="pl-PL" sz="4800"/>
                            <a:t>2</a:t>
                          </a:r>
                        </a:p>
                      </a:txBody>
                      <a:tcPr/>
                    </a:tc>
                    <a:tc>
                      <a:txBody>
                        <a:bodyPr/>
                        <a:lstStyle/>
                        <a:p>
                          <a:r>
                            <a:rPr lang="pl-PL" sz="4800"/>
                            <a:t>0</a:t>
                          </a:r>
                        </a:p>
                      </a:txBody>
                      <a:tcPr/>
                    </a:tc>
                    <a:tc>
                      <a:txBody>
                        <a:bodyPr/>
                        <a:lstStyle/>
                        <a:p>
                          <a:r>
                            <a:rPr lang="pl-PL" sz="4800"/>
                            <a:t>0</a:t>
                          </a:r>
                        </a:p>
                      </a:txBody>
                      <a:tcPr/>
                    </a:tc>
                    <a:extLst>
                      <a:ext uri="{0D108BD9-81ED-4DB2-BD59-A6C34878D82A}">
                        <a16:rowId xmlns:a16="http://schemas.microsoft.com/office/drawing/2014/main" val="722989698"/>
                      </a:ext>
                    </a:extLst>
                  </a:tr>
                  <a:tr h="822960">
                    <a:tc>
                      <a:txBody>
                        <a:bodyPr/>
                        <a:lstStyle/>
                        <a:p>
                          <a:r>
                            <a:rPr lang="pl-PL" sz="4800"/>
                            <a:t>3</a:t>
                          </a:r>
                        </a:p>
                      </a:txBody>
                      <a:tcPr/>
                    </a:tc>
                    <a:tc>
                      <a:txBody>
                        <a:bodyPr/>
                        <a:lstStyle/>
                        <a:p>
                          <a:r>
                            <a:rPr lang="pl-PL" sz="4800"/>
                            <a:t>1</a:t>
                          </a:r>
                        </a:p>
                      </a:txBody>
                      <a:tcPr/>
                    </a:tc>
                    <a:tc>
                      <a:txBody>
                        <a:bodyPr/>
                        <a:lstStyle/>
                        <a:p>
                          <a:r>
                            <a:rPr lang="pl-PL" sz="4800"/>
                            <a:t>2</a:t>
                          </a:r>
                        </a:p>
                      </a:txBody>
                      <a:tcPr/>
                    </a:tc>
                    <a:extLst>
                      <a:ext uri="{0D108BD9-81ED-4DB2-BD59-A6C34878D82A}">
                        <a16:rowId xmlns:a16="http://schemas.microsoft.com/office/drawing/2014/main" val="1430858959"/>
                      </a:ext>
                    </a:extLst>
                  </a:tr>
                  <a:tr h="822960">
                    <a:tc>
                      <a:txBody>
                        <a:bodyPr/>
                        <a:lstStyle/>
                        <a:p>
                          <a:r>
                            <a:rPr lang="pl-PL" sz="4800"/>
                            <a:t>4</a:t>
                          </a:r>
                        </a:p>
                      </a:txBody>
                      <a:tcPr/>
                    </a:tc>
                    <a:tc>
                      <a:txBody>
                        <a:bodyPr/>
                        <a:lstStyle/>
                        <a:p>
                          <a:r>
                            <a:rPr lang="pl-PL" sz="4800"/>
                            <a:t>2</a:t>
                          </a:r>
                        </a:p>
                      </a:txBody>
                      <a:tcPr/>
                    </a:tc>
                    <a:tc>
                      <a:txBody>
                        <a:bodyPr/>
                        <a:lstStyle/>
                        <a:p>
                          <a:r>
                            <a:rPr lang="pl-PL" sz="4800"/>
                            <a:t>4</a:t>
                          </a:r>
                        </a:p>
                      </a:txBody>
                      <a:tcPr/>
                    </a:tc>
                    <a:extLst>
                      <a:ext uri="{0D108BD9-81ED-4DB2-BD59-A6C34878D82A}">
                        <a16:rowId xmlns:a16="http://schemas.microsoft.com/office/drawing/2014/main" val="632598536"/>
                      </a:ext>
                    </a:extLst>
                  </a:tr>
                  <a:tr h="822960">
                    <a:tc>
                      <a:txBody>
                        <a:bodyPr/>
                        <a:lstStyle/>
                        <a:p>
                          <a:r>
                            <a:rPr lang="pl-PL" sz="4800"/>
                            <a:t>5</a:t>
                          </a:r>
                        </a:p>
                      </a:txBody>
                      <a:tcPr/>
                    </a:tc>
                    <a:tc>
                      <a:txBody>
                        <a:bodyPr/>
                        <a:lstStyle/>
                        <a:p>
                          <a:r>
                            <a:rPr lang="pl-PL" sz="4800"/>
                            <a:t>3</a:t>
                          </a:r>
                        </a:p>
                      </a:txBody>
                      <a:tcPr/>
                    </a:tc>
                    <a:tc>
                      <a:txBody>
                        <a:bodyPr/>
                        <a:lstStyle/>
                        <a:p>
                          <a:r>
                            <a:rPr lang="pl-PL" sz="4800"/>
                            <a:t>2</a:t>
                          </a:r>
                        </a:p>
                      </a:txBody>
                      <a:tcPr/>
                    </a:tc>
                    <a:extLst>
                      <a:ext uri="{0D108BD9-81ED-4DB2-BD59-A6C34878D82A}">
                        <a16:rowId xmlns:a16="http://schemas.microsoft.com/office/drawing/2014/main" val="3118568409"/>
                      </a:ext>
                    </a:extLst>
                  </a:tr>
                </a:tbl>
              </a:graphicData>
            </a:graphic>
          </p:graphicFrame>
        </mc:Fallback>
      </mc:AlternateContent>
      <p:pic>
        <p:nvPicPr>
          <p:cNvPr id="5" name="Obraz 4">
            <a:extLst>
              <a:ext uri="{FF2B5EF4-FFF2-40B4-BE49-F238E27FC236}">
                <a16:creationId xmlns:a16="http://schemas.microsoft.com/office/drawing/2014/main" id="{115C011F-DF70-5920-1844-FE6B27E24F25}"/>
              </a:ext>
            </a:extLst>
          </p:cNvPr>
          <p:cNvPicPr>
            <a:picLocks noChangeAspect="1"/>
          </p:cNvPicPr>
          <p:nvPr/>
        </p:nvPicPr>
        <p:blipFill>
          <a:blip r:embed="rId5"/>
          <a:stretch>
            <a:fillRect/>
          </a:stretch>
        </p:blipFill>
        <p:spPr>
          <a:xfrm>
            <a:off x="13096977" y="4567200"/>
            <a:ext cx="11643288" cy="7560000"/>
          </a:xfrm>
          <a:prstGeom prst="rect">
            <a:avLst/>
          </a:prstGeom>
        </p:spPr>
      </p:pic>
    </p:spTree>
    <p:extLst>
      <p:ext uri="{BB962C8B-B14F-4D97-AF65-F5344CB8AC3E}">
        <p14:creationId xmlns:p14="http://schemas.microsoft.com/office/powerpoint/2010/main" val="3824911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482FB7BA-0FE1-EC45-2454-0686E2B23FB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r="65955" b="67463"/>
          <a:stretch/>
        </p:blipFill>
        <p:spPr>
          <a:xfrm>
            <a:off x="2143938" y="1679058"/>
            <a:ext cx="5780679" cy="4653422"/>
          </a:xfrm>
          <a:prstGeom prst="rect">
            <a:avLst/>
          </a:prstGeom>
        </p:spPr>
      </p:pic>
      <p:pic>
        <p:nvPicPr>
          <p:cNvPr id="6" name="Obraz 5">
            <a:extLst>
              <a:ext uri="{FF2B5EF4-FFF2-40B4-BE49-F238E27FC236}">
                <a16:creationId xmlns:a16="http://schemas.microsoft.com/office/drawing/2014/main" id="{B563A11D-0C69-1BF5-6411-A91A732953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t="32794" r="63925" b="32648"/>
          <a:stretch/>
        </p:blipFill>
        <p:spPr>
          <a:xfrm>
            <a:off x="2143938" y="6829319"/>
            <a:ext cx="6125351" cy="4942458"/>
          </a:xfrm>
          <a:prstGeom prst="rect">
            <a:avLst/>
          </a:prstGeom>
        </p:spPr>
      </p:pic>
      <p:pic>
        <p:nvPicPr>
          <p:cNvPr id="8" name="Obraz 7">
            <a:extLst>
              <a:ext uri="{FF2B5EF4-FFF2-40B4-BE49-F238E27FC236}">
                <a16:creationId xmlns:a16="http://schemas.microsoft.com/office/drawing/2014/main" id="{FB53F338-7D52-49F5-3159-D40D0C57224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t="65442" r="62316"/>
          <a:stretch/>
        </p:blipFill>
        <p:spPr>
          <a:xfrm>
            <a:off x="8269289" y="6858000"/>
            <a:ext cx="6398619" cy="4942457"/>
          </a:xfrm>
          <a:prstGeom prst="rect">
            <a:avLst/>
          </a:prstGeom>
        </p:spPr>
      </p:pic>
      <p:pic>
        <p:nvPicPr>
          <p:cNvPr id="11" name="Obraz 10">
            <a:extLst>
              <a:ext uri="{FF2B5EF4-FFF2-40B4-BE49-F238E27FC236}">
                <a16:creationId xmlns:a16="http://schemas.microsoft.com/office/drawing/2014/main" id="{101CF425-560D-1725-7D2C-7A1E9D2358C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57845" b="65442"/>
          <a:stretch/>
        </p:blipFill>
        <p:spPr>
          <a:xfrm>
            <a:off x="8233587" y="1915543"/>
            <a:ext cx="7157722" cy="4942457"/>
          </a:xfrm>
          <a:prstGeom prst="rect">
            <a:avLst/>
          </a:prstGeom>
        </p:spPr>
      </p:pic>
      <p:sp>
        <p:nvSpPr>
          <p:cNvPr id="12" name="TextBox 13">
            <a:extLst>
              <a:ext uri="{FF2B5EF4-FFF2-40B4-BE49-F238E27FC236}">
                <a16:creationId xmlns:a16="http://schemas.microsoft.com/office/drawing/2014/main" id="{699486C5-865E-A209-9336-7ED3188902C9}"/>
              </a:ext>
            </a:extLst>
          </p:cNvPr>
          <p:cNvSpPr txBox="1"/>
          <p:nvPr/>
        </p:nvSpPr>
        <p:spPr>
          <a:xfrm>
            <a:off x="14346621" y="1782541"/>
            <a:ext cx="7157722" cy="2769989"/>
          </a:xfrm>
          <a:prstGeom prst="rect">
            <a:avLst/>
          </a:prstGeom>
          <a:noFill/>
        </p:spPr>
        <p:txBody>
          <a:bodyPr wrap="square" lIns="0" tIns="0" rIns="0" bIns="0" rtlCol="0">
            <a:spAutoFit/>
          </a:bodyPr>
          <a:lstStyle/>
          <a:p>
            <a:r>
              <a:rPr lang="pl-PL" sz="6000" err="1"/>
              <a:t>Roots</a:t>
            </a:r>
            <a:r>
              <a:rPr lang="en-US" sz="6000"/>
              <a:t> appear more densely at the ends of the intervals.</a:t>
            </a:r>
            <a:endParaRPr lang="pl-PL" sz="6000"/>
          </a:p>
        </p:txBody>
      </p:sp>
    </p:spTree>
    <p:extLst>
      <p:ext uri="{BB962C8B-B14F-4D97-AF65-F5344CB8AC3E}">
        <p14:creationId xmlns:p14="http://schemas.microsoft.com/office/powerpoint/2010/main" val="2498339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2" name="TextBox 13">
            <a:extLst>
              <a:ext uri="{FF2B5EF4-FFF2-40B4-BE49-F238E27FC236}">
                <a16:creationId xmlns:a16="http://schemas.microsoft.com/office/drawing/2014/main" id="{699486C5-865E-A209-9336-7ED3188902C9}"/>
              </a:ext>
            </a:extLst>
          </p:cNvPr>
          <p:cNvSpPr txBox="1"/>
          <p:nvPr/>
        </p:nvSpPr>
        <p:spPr>
          <a:xfrm>
            <a:off x="3121572" y="1782541"/>
            <a:ext cx="18382771" cy="923330"/>
          </a:xfrm>
          <a:prstGeom prst="rect">
            <a:avLst/>
          </a:prstGeom>
          <a:noFill/>
        </p:spPr>
        <p:txBody>
          <a:bodyPr wrap="square" lIns="0" tIns="0" rIns="0" bIns="0" rtlCol="0">
            <a:spAutoFit/>
          </a:bodyPr>
          <a:lstStyle/>
          <a:p>
            <a:r>
              <a:rPr lang="en-US" sz="6000"/>
              <a:t>Rescaling Chebyshev nodes to the interval [a b]</a:t>
            </a:r>
            <a:endParaRPr lang="pl-PL" sz="6000"/>
          </a:p>
        </p:txBody>
      </p: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2D1CAE24-D513-725C-9C09-7D6C69ED4C61}"/>
                  </a:ext>
                </a:extLst>
              </p:cNvPr>
              <p:cNvSpPr txBox="1"/>
              <p:nvPr/>
            </p:nvSpPr>
            <p:spPr>
              <a:xfrm>
                <a:off x="3121572" y="3422155"/>
                <a:ext cx="18382771" cy="26703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𝑚</m:t>
                          </m:r>
                        </m:sub>
                      </m:sSub>
                      <m:r>
                        <a:rPr lang="pl-PL" sz="6000" b="0" i="1" smtClean="0">
                          <a:latin typeface="Cambria Math" panose="02040503050406030204" pitchFamily="18" charset="0"/>
                        </a:rPr>
                        <m:t>=</m:t>
                      </m:r>
                      <m:f>
                        <m:fPr>
                          <m:ctrlPr>
                            <a:rPr lang="pl-PL" sz="6000" b="0" i="1" smtClean="0">
                              <a:latin typeface="Cambria Math" panose="02040503050406030204" pitchFamily="18" charset="0"/>
                            </a:rPr>
                          </m:ctrlPr>
                        </m:fPr>
                        <m:num>
                          <m:r>
                            <a:rPr lang="pl-PL" sz="6000" b="0" i="1" smtClean="0">
                              <a:latin typeface="Cambria Math" panose="02040503050406030204" pitchFamily="18" charset="0"/>
                            </a:rPr>
                            <m:t>𝑏</m:t>
                          </m:r>
                          <m:r>
                            <a:rPr lang="pl-PL" sz="6000" b="0" i="1" smtClean="0">
                              <a:latin typeface="Cambria Math" panose="02040503050406030204" pitchFamily="18" charset="0"/>
                            </a:rPr>
                            <m:t>−</m:t>
                          </m:r>
                          <m:r>
                            <a:rPr lang="pl-PL" sz="6000" b="0" i="1" smtClean="0">
                              <a:latin typeface="Cambria Math" panose="02040503050406030204" pitchFamily="18" charset="0"/>
                            </a:rPr>
                            <m:t>𝑎</m:t>
                          </m:r>
                        </m:num>
                        <m:den>
                          <m:r>
                            <a:rPr lang="pl-PL" sz="6000" b="0" i="1" smtClean="0">
                              <a:latin typeface="Cambria Math" panose="02040503050406030204" pitchFamily="18" charset="0"/>
                            </a:rPr>
                            <m:t>2</m:t>
                          </m:r>
                        </m:den>
                      </m:f>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𝑧</m:t>
                          </m:r>
                        </m:e>
                        <m:sub>
                          <m:r>
                            <a:rPr lang="pl-PL" sz="6000" b="0" i="1" smtClean="0">
                              <a:latin typeface="Cambria Math" panose="02040503050406030204" pitchFamily="18" charset="0"/>
                            </a:rPr>
                            <m:t>𝑚</m:t>
                          </m:r>
                        </m:sub>
                      </m:sSub>
                      <m:r>
                        <a:rPr lang="pl-PL" sz="6000" b="0" i="1" smtClean="0">
                          <a:latin typeface="Cambria Math" panose="02040503050406030204" pitchFamily="18" charset="0"/>
                        </a:rPr>
                        <m:t>+</m:t>
                      </m:r>
                      <m:f>
                        <m:fPr>
                          <m:ctrlPr>
                            <a:rPr lang="pl-PL" sz="6000" b="0" i="1" smtClean="0">
                              <a:latin typeface="Cambria Math" panose="02040503050406030204" pitchFamily="18" charset="0"/>
                            </a:rPr>
                          </m:ctrlPr>
                        </m:fPr>
                        <m:num>
                          <m:r>
                            <a:rPr lang="pl-PL" sz="6000" b="0" i="1" smtClean="0">
                              <a:latin typeface="Cambria Math" panose="02040503050406030204" pitchFamily="18" charset="0"/>
                            </a:rPr>
                            <m:t>𝑏</m:t>
                          </m:r>
                          <m:r>
                            <a:rPr lang="pl-PL" sz="6000" b="0" i="1" smtClean="0">
                              <a:latin typeface="Cambria Math" panose="02040503050406030204" pitchFamily="18" charset="0"/>
                            </a:rPr>
                            <m:t>+</m:t>
                          </m:r>
                          <m:r>
                            <a:rPr lang="pl-PL" sz="6000" b="0" i="1" smtClean="0">
                              <a:latin typeface="Cambria Math" panose="02040503050406030204" pitchFamily="18" charset="0"/>
                            </a:rPr>
                            <m:t>𝑎</m:t>
                          </m:r>
                        </m:num>
                        <m:den>
                          <m:r>
                            <a:rPr lang="pl-PL" sz="6000" b="0" i="1" smtClean="0">
                              <a:latin typeface="Cambria Math" panose="02040503050406030204" pitchFamily="18" charset="0"/>
                            </a:rPr>
                            <m:t>2</m:t>
                          </m:r>
                        </m:den>
                      </m:f>
                      <m:r>
                        <a:rPr lang="pl-PL" sz="6000" b="0" i="1" smtClean="0">
                          <a:latin typeface="Cambria Math" panose="02040503050406030204" pitchFamily="18" charset="0"/>
                        </a:rPr>
                        <m:t>,  </m:t>
                      </m:r>
                      <m:r>
                        <a:rPr lang="pl-PL" sz="6000" b="0" i="1" smtClean="0">
                          <a:latin typeface="Cambria Math" panose="02040503050406030204" pitchFamily="18" charset="0"/>
                        </a:rPr>
                        <m:t>𝑚</m:t>
                      </m:r>
                      <m:r>
                        <a:rPr lang="pl-PL" sz="6000" b="0" i="1" smtClean="0">
                          <a:latin typeface="Cambria Math" panose="02040503050406030204" pitchFamily="18" charset="0"/>
                        </a:rPr>
                        <m:t>=0, 1, …, </m:t>
                      </m:r>
                      <m:r>
                        <a:rPr lang="pl-PL" sz="6000" b="0" i="1" smtClean="0">
                          <a:latin typeface="Cambria Math" panose="02040503050406030204" pitchFamily="18" charset="0"/>
                        </a:rPr>
                        <m:t>𝑛</m:t>
                      </m:r>
                      <m:r>
                        <a:rPr lang="pl-PL" sz="6000" b="0" i="1" smtClean="0">
                          <a:latin typeface="Cambria Math" panose="02040503050406030204" pitchFamily="18" charset="0"/>
                        </a:rPr>
                        <m:t>−1,   </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𝑚</m:t>
                          </m:r>
                        </m:sub>
                      </m:sSub>
                      <m:r>
                        <a:rPr lang="pl-PL" sz="6000" b="0" i="1" smtClean="0">
                          <a:latin typeface="Cambria Math" panose="02040503050406030204" pitchFamily="18" charset="0"/>
                        </a:rPr>
                        <m:t>∈</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𝑎</m:t>
                          </m:r>
                          <m:r>
                            <a:rPr lang="pl-PL" sz="6000" b="0" i="1" smtClean="0">
                              <a:latin typeface="Cambria Math" panose="02040503050406030204" pitchFamily="18" charset="0"/>
                            </a:rPr>
                            <m:t>,</m:t>
                          </m:r>
                          <m:r>
                            <a:rPr lang="pl-PL" sz="6000" b="0" i="1" smtClean="0">
                              <a:latin typeface="Cambria Math" panose="02040503050406030204" pitchFamily="18" charset="0"/>
                            </a:rPr>
                            <m:t>𝑏</m:t>
                          </m:r>
                        </m:e>
                      </m:d>
                      <m:r>
                        <a:rPr lang="pl-PL" sz="6000" b="0" i="1" smtClean="0">
                          <a:latin typeface="Cambria Math" panose="02040503050406030204" pitchFamily="18" charset="0"/>
                        </a:rPr>
                        <m:t> </m:t>
                      </m:r>
                    </m:oMath>
                  </m:oMathPara>
                </a14:m>
                <a:endParaRPr lang="pl-PL" sz="6000"/>
              </a:p>
            </p:txBody>
          </p:sp>
        </mc:Choice>
        <mc:Fallback xmlns="">
          <p:sp>
            <p:nvSpPr>
              <p:cNvPr id="2" name="TextBox 13">
                <a:extLst>
                  <a:ext uri="{FF2B5EF4-FFF2-40B4-BE49-F238E27FC236}">
                    <a16:creationId xmlns:a16="http://schemas.microsoft.com/office/drawing/2014/main" id="{2D1CAE24-D513-725C-9C09-7D6C69ED4C61}"/>
                  </a:ext>
                </a:extLst>
              </p:cNvPr>
              <p:cNvSpPr txBox="1">
                <a:spLocks noRot="1" noChangeAspect="1" noMove="1" noResize="1" noEditPoints="1" noAdjustHandles="1" noChangeArrowheads="1" noChangeShapeType="1" noTextEdit="1"/>
              </p:cNvSpPr>
              <p:nvPr/>
            </p:nvSpPr>
            <p:spPr>
              <a:xfrm>
                <a:off x="3121572" y="3422155"/>
                <a:ext cx="18382771" cy="26703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004CE4EA-10DA-16A3-4BEF-4DECDF0F453F}"/>
                  </a:ext>
                </a:extLst>
              </p:cNvPr>
              <p:cNvSpPr txBox="1"/>
              <p:nvPr/>
            </p:nvSpPr>
            <p:spPr>
              <a:xfrm>
                <a:off x="3342289" y="7594819"/>
                <a:ext cx="18382771" cy="20145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l-PL" sz="6000" b="0" i="1" smtClean="0">
                              <a:latin typeface="Cambria Math" panose="02040503050406030204" pitchFamily="18" charset="0"/>
                            </a:rPr>
                          </m:ctrlPr>
                        </m:dPr>
                        <m:e>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𝑅</m:t>
                              </m:r>
                            </m:e>
                            <m:sub>
                              <m:r>
                                <a:rPr lang="pl-PL" sz="6000" b="0" i="1" smtClean="0">
                                  <a:latin typeface="Cambria Math" panose="02040503050406030204" pitchFamily="18" charset="0"/>
                                </a:rPr>
                                <m:t>𝑛</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e>
                          </m:d>
                        </m:e>
                      </m:d>
                      <m:r>
                        <a:rPr lang="pl-PL" sz="6000" b="0" i="1" smtClean="0">
                          <a:latin typeface="Cambria Math" panose="02040503050406030204" pitchFamily="18" charset="0"/>
                        </a:rPr>
                        <m:t>=</m:t>
                      </m:r>
                      <m:f>
                        <m:fPr>
                          <m:ctrlPr>
                            <a:rPr lang="pl-PL" sz="6000" b="0" i="1" smtClean="0">
                              <a:latin typeface="Cambria Math" panose="02040503050406030204" pitchFamily="18" charset="0"/>
                            </a:rPr>
                          </m:ctrlPr>
                        </m:fPr>
                        <m:num>
                          <m:r>
                            <a:rPr lang="pl-PL" sz="6000" b="0" i="1" smtClean="0">
                              <a:latin typeface="Cambria Math" panose="02040503050406030204" pitchFamily="18" charset="0"/>
                            </a:rPr>
                            <m:t>|</m:t>
                          </m:r>
                          <m:sSup>
                            <m:sSupPr>
                              <m:ctrlPr>
                                <a:rPr lang="pl-PL" sz="6000" b="0" i="1" smtClean="0">
                                  <a:latin typeface="Cambria Math" panose="02040503050406030204" pitchFamily="18" charset="0"/>
                                </a:rPr>
                              </m:ctrlPr>
                            </m:sSupPr>
                            <m:e>
                              <m:r>
                                <a:rPr lang="pl-PL" sz="6000" b="0" i="1" smtClean="0">
                                  <a:latin typeface="Cambria Math" panose="02040503050406030204" pitchFamily="18" charset="0"/>
                                </a:rPr>
                                <m:t>𝑓</m:t>
                              </m:r>
                            </m:e>
                            <m:sup>
                              <m:r>
                                <a:rPr lang="pl-PL" sz="6000" b="0" i="1" smtClean="0">
                                  <a:latin typeface="Cambria Math" panose="02040503050406030204" pitchFamily="18" charset="0"/>
                                </a:rPr>
                                <m:t>𝑛</m:t>
                              </m:r>
                              <m:r>
                                <a:rPr lang="pl-PL" sz="6000" b="0" i="1" smtClean="0">
                                  <a:latin typeface="Cambria Math" panose="02040503050406030204" pitchFamily="18" charset="0"/>
                                </a:rPr>
                                <m:t>+1</m:t>
                              </m:r>
                            </m:sup>
                          </m:sSup>
                          <m:r>
                            <a:rPr lang="pl-PL" sz="6000" b="0" i="1" smtClean="0">
                              <a:latin typeface="Cambria Math" panose="02040503050406030204" pitchFamily="18" charset="0"/>
                            </a:rPr>
                            <m:t>(</m:t>
                          </m:r>
                          <m:r>
                            <a:rPr lang="el-GR" sz="6000" i="1">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𝜉</m:t>
                          </m:r>
                          <m:r>
                            <a:rPr lang="pl-PL" sz="60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r>
                            <a:rPr lang="pl-PL" sz="6000" b="0" i="1" smtClean="0">
                              <a:latin typeface="Cambria Math" panose="02040503050406030204" pitchFamily="18" charset="0"/>
                            </a:rPr>
                            <m:t>|</m:t>
                          </m:r>
                        </m:num>
                        <m:den>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𝑛</m:t>
                              </m:r>
                              <m:r>
                                <a:rPr lang="pl-PL" sz="6000" b="0" i="1" smtClean="0">
                                  <a:latin typeface="Cambria Math" panose="02040503050406030204" pitchFamily="18" charset="0"/>
                                </a:rPr>
                                <m:t>+1</m:t>
                              </m:r>
                            </m:e>
                          </m:d>
                          <m:r>
                            <a:rPr lang="pl-PL" sz="6000" b="0" i="1" smtClean="0">
                              <a:latin typeface="Cambria Math" panose="02040503050406030204" pitchFamily="18" charset="0"/>
                            </a:rPr>
                            <m:t>!</m:t>
                          </m:r>
                        </m:den>
                      </m:f>
                      <m:r>
                        <a:rPr lang="pl-PL" sz="6000" b="0" i="1" smtClean="0">
                          <a:latin typeface="Cambria Math" panose="02040503050406030204" pitchFamily="18" charset="0"/>
                        </a:rPr>
                        <m:t>∗</m:t>
                      </m:r>
                      <m:f>
                        <m:fPr>
                          <m:ctrlPr>
                            <a:rPr lang="pl-PL" sz="6000" b="0" i="1" smtClean="0">
                              <a:latin typeface="Cambria Math" panose="02040503050406030204" pitchFamily="18" charset="0"/>
                            </a:rPr>
                          </m:ctrlPr>
                        </m:fPr>
                        <m:num>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𝑏</m:t>
                                  </m:r>
                                  <m:r>
                                    <a:rPr lang="pl-PL" sz="6000" b="0" i="1" smtClean="0">
                                      <a:latin typeface="Cambria Math" panose="02040503050406030204" pitchFamily="18" charset="0"/>
                                    </a:rPr>
                                    <m:t>−</m:t>
                                  </m:r>
                                  <m:r>
                                    <a:rPr lang="pl-PL" sz="6000" b="0" i="1" smtClean="0">
                                      <a:latin typeface="Cambria Math" panose="02040503050406030204" pitchFamily="18" charset="0"/>
                                    </a:rPr>
                                    <m:t>𝑎</m:t>
                                  </m:r>
                                </m:e>
                              </m:d>
                            </m:e>
                            <m:sup>
                              <m:r>
                                <a:rPr lang="pl-PL" sz="6000" b="0" i="1" smtClean="0">
                                  <a:latin typeface="Cambria Math" panose="02040503050406030204" pitchFamily="18" charset="0"/>
                                </a:rPr>
                                <m:t>𝑛</m:t>
                              </m:r>
                              <m:r>
                                <a:rPr lang="pl-PL" sz="6000" b="0" i="1" smtClean="0">
                                  <a:latin typeface="Cambria Math" panose="02040503050406030204" pitchFamily="18" charset="0"/>
                                </a:rPr>
                                <m:t>+1</m:t>
                              </m:r>
                            </m:sup>
                          </m:sSup>
                        </m:num>
                        <m:den>
                          <m:sSup>
                            <m:sSupPr>
                              <m:ctrlPr>
                                <a:rPr lang="pl-PL" sz="6000" b="0" i="1" smtClean="0">
                                  <a:latin typeface="Cambria Math" panose="02040503050406030204" pitchFamily="18" charset="0"/>
                                </a:rPr>
                              </m:ctrlPr>
                            </m:sSupPr>
                            <m:e>
                              <m:r>
                                <a:rPr lang="pl-PL" sz="6000" b="0" i="1" smtClean="0">
                                  <a:latin typeface="Cambria Math" panose="02040503050406030204" pitchFamily="18" charset="0"/>
                                </a:rPr>
                                <m:t>2</m:t>
                              </m:r>
                            </m:e>
                            <m:sup>
                              <m:r>
                                <a:rPr lang="pl-PL" sz="6000" b="0" i="1" smtClean="0">
                                  <a:latin typeface="Cambria Math" panose="02040503050406030204" pitchFamily="18" charset="0"/>
                                </a:rPr>
                                <m:t>2</m:t>
                              </m:r>
                              <m:r>
                                <a:rPr lang="pl-PL" sz="6000" b="0" i="1" smtClean="0">
                                  <a:latin typeface="Cambria Math" panose="02040503050406030204" pitchFamily="18" charset="0"/>
                                </a:rPr>
                                <m:t>𝑛</m:t>
                              </m:r>
                              <m:r>
                                <a:rPr lang="pl-PL" sz="6000" b="0" i="1" smtClean="0">
                                  <a:latin typeface="Cambria Math" panose="02040503050406030204" pitchFamily="18" charset="0"/>
                                </a:rPr>
                                <m:t>+1</m:t>
                              </m:r>
                            </m:sup>
                          </m:sSup>
                        </m:den>
                      </m:f>
                    </m:oMath>
                  </m:oMathPara>
                </a14:m>
                <a:endParaRPr lang="pl-PL" sz="6000"/>
              </a:p>
            </p:txBody>
          </p:sp>
        </mc:Choice>
        <mc:Fallback xmlns="">
          <p:sp>
            <p:nvSpPr>
              <p:cNvPr id="3" name="TextBox 13">
                <a:extLst>
                  <a:ext uri="{FF2B5EF4-FFF2-40B4-BE49-F238E27FC236}">
                    <a16:creationId xmlns:a16="http://schemas.microsoft.com/office/drawing/2014/main" id="{004CE4EA-10DA-16A3-4BEF-4DECDF0F453F}"/>
                  </a:ext>
                </a:extLst>
              </p:cNvPr>
              <p:cNvSpPr txBox="1">
                <a:spLocks noRot="1" noChangeAspect="1" noMove="1" noResize="1" noEditPoints="1" noAdjustHandles="1" noChangeArrowheads="1" noChangeShapeType="1" noTextEdit="1"/>
              </p:cNvSpPr>
              <p:nvPr/>
            </p:nvSpPr>
            <p:spPr>
              <a:xfrm>
                <a:off x="3342289" y="7594819"/>
                <a:ext cx="18382771" cy="201459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0717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3">
                <a:extLst>
                  <a:ext uri="{FF2B5EF4-FFF2-40B4-BE49-F238E27FC236}">
                    <a16:creationId xmlns:a16="http://schemas.microsoft.com/office/drawing/2014/main" id="{699486C5-865E-A209-9336-7ED3188902C9}"/>
                  </a:ext>
                </a:extLst>
              </p:cNvPr>
              <p:cNvSpPr txBox="1"/>
              <p:nvPr/>
            </p:nvSpPr>
            <p:spPr>
              <a:xfrm>
                <a:off x="3121572" y="1782541"/>
                <a:ext cx="18382771" cy="2769989"/>
              </a:xfrm>
              <a:prstGeom prst="rect">
                <a:avLst/>
              </a:prstGeom>
              <a:noFill/>
            </p:spPr>
            <p:txBody>
              <a:bodyPr wrap="square" lIns="0" tIns="0" rIns="0" bIns="0" rtlCol="0">
                <a:spAutoFit/>
              </a:bodyPr>
              <a:lstStyle/>
              <a:p>
                <a:r>
                  <a:rPr lang="en-US" sz="6000"/>
                  <a:t>Find the interpolation polynomial that allows for the smallest error estimate for </a:t>
                </a:r>
                <a14:m>
                  <m:oMath xmlns:m="http://schemas.openxmlformats.org/officeDocument/2006/math">
                    <m:r>
                      <a:rPr lang="en-US" sz="6000" i="1" dirty="0" smtClean="0">
                        <a:latin typeface="Cambria Math" panose="02040503050406030204" pitchFamily="18" charset="0"/>
                      </a:rPr>
                      <m:t>𝑓</m:t>
                    </m:r>
                    <m:r>
                      <a:rPr lang="en-US" sz="6000" i="1" dirty="0" smtClean="0">
                        <a:latin typeface="Cambria Math" panose="02040503050406030204" pitchFamily="18" charset="0"/>
                      </a:rPr>
                      <m:t>(</m:t>
                    </m:r>
                    <m:r>
                      <a:rPr lang="en-US" sz="6000" i="1" dirty="0" smtClean="0">
                        <a:latin typeface="Cambria Math" panose="02040503050406030204" pitchFamily="18" charset="0"/>
                      </a:rPr>
                      <m:t>𝑥</m:t>
                    </m:r>
                    <m:r>
                      <a:rPr lang="en-US" sz="6000" i="1" dirty="0" smtClean="0">
                        <a:latin typeface="Cambria Math" panose="02040503050406030204" pitchFamily="18" charset="0"/>
                      </a:rPr>
                      <m:t>) = </m:t>
                    </m:r>
                    <m:r>
                      <a:rPr lang="en-US" sz="6000" i="1" dirty="0" err="1" smtClean="0">
                        <a:latin typeface="Cambria Math" panose="02040503050406030204" pitchFamily="18" charset="0"/>
                      </a:rPr>
                      <m:t>𝑙𝑛𝑥</m:t>
                    </m:r>
                    <m:r>
                      <a:rPr lang="en-US" sz="6000" i="1" dirty="0" smtClean="0">
                        <a:latin typeface="Cambria Math" panose="02040503050406030204" pitchFamily="18" charset="0"/>
                      </a:rPr>
                      <m:t> </m:t>
                    </m:r>
                  </m:oMath>
                </a14:m>
                <a:r>
                  <a:rPr lang="en-US" sz="6000"/>
                  <a:t>and </a:t>
                </a:r>
                <a14:m>
                  <m:oMath xmlns:m="http://schemas.openxmlformats.org/officeDocument/2006/math">
                    <m:r>
                      <a:rPr lang="en-US" sz="6000" i="1" dirty="0" smtClean="0">
                        <a:latin typeface="Cambria Math" panose="02040503050406030204" pitchFamily="18" charset="0"/>
                      </a:rPr>
                      <m:t>𝑛</m:t>
                    </m:r>
                    <m:r>
                      <a:rPr lang="en-US" sz="6000" i="1" dirty="0" smtClean="0">
                        <a:latin typeface="Cambria Math" panose="02040503050406030204" pitchFamily="18" charset="0"/>
                      </a:rPr>
                      <m:t>=3</m:t>
                    </m:r>
                  </m:oMath>
                </a14:m>
                <a:r>
                  <a:rPr lang="en-US" sz="6000"/>
                  <a:t> in the interval [0.5 1.5]</a:t>
                </a:r>
                <a:endParaRPr lang="pl-PL" sz="6000"/>
              </a:p>
            </p:txBody>
          </p:sp>
        </mc:Choice>
        <mc:Fallback xmlns="">
          <p:sp>
            <p:nvSpPr>
              <p:cNvPr id="12" name="TextBox 13">
                <a:extLst>
                  <a:ext uri="{FF2B5EF4-FFF2-40B4-BE49-F238E27FC236}">
                    <a16:creationId xmlns:a16="http://schemas.microsoft.com/office/drawing/2014/main" id="{699486C5-865E-A209-9336-7ED3188902C9}"/>
                  </a:ext>
                </a:extLst>
              </p:cNvPr>
              <p:cNvSpPr txBox="1">
                <a:spLocks noRot="1" noChangeAspect="1" noMove="1" noResize="1" noEditPoints="1" noAdjustHandles="1" noChangeArrowheads="1" noChangeShapeType="1" noTextEdit="1"/>
              </p:cNvSpPr>
              <p:nvPr/>
            </p:nvSpPr>
            <p:spPr>
              <a:xfrm>
                <a:off x="3121572" y="1782541"/>
                <a:ext cx="18382771" cy="2769989"/>
              </a:xfrm>
              <a:prstGeom prst="rect">
                <a:avLst/>
              </a:prstGeom>
              <a:blipFill>
                <a:blip r:embed="rId4"/>
                <a:stretch>
                  <a:fillRect l="-2487" t="-8352" b="-15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7F8242F5-8915-0F2E-A1A8-0FE5D62AAA9D}"/>
                  </a:ext>
                </a:extLst>
              </p:cNvPr>
              <p:cNvSpPr txBox="1"/>
              <p:nvPr/>
            </p:nvSpPr>
            <p:spPr>
              <a:xfrm>
                <a:off x="1238473" y="5777720"/>
                <a:ext cx="10939513" cy="5617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4000" b="1" i="1" smtClean="0">
                          <a:latin typeface="Cambria Math" panose="02040503050406030204" pitchFamily="18" charset="0"/>
                        </a:rPr>
                        <m:t>𝒏</m:t>
                      </m:r>
                      <m:r>
                        <a:rPr lang="pl-PL" sz="4000" b="1" i="1" smtClean="0">
                          <a:latin typeface="Cambria Math" panose="02040503050406030204" pitchFamily="18" charset="0"/>
                        </a:rPr>
                        <m:t>=</m:t>
                      </m:r>
                      <m:r>
                        <a:rPr lang="pl-PL" sz="4000" b="1" i="1" smtClean="0">
                          <a:latin typeface="Cambria Math" panose="02040503050406030204" pitchFamily="18" charset="0"/>
                        </a:rPr>
                        <m:t>𝟑</m:t>
                      </m:r>
                      <m:r>
                        <a:rPr lang="pl-PL" sz="4000" b="1" i="1" smtClean="0">
                          <a:latin typeface="Cambria Math" panose="02040503050406030204" pitchFamily="18" charset="0"/>
                        </a:rPr>
                        <m:t>⇒</m:t>
                      </m:r>
                      <m:r>
                        <a:rPr lang="pl-PL" sz="4000" b="1" i="1" smtClean="0">
                          <a:latin typeface="Cambria Math" panose="02040503050406030204" pitchFamily="18" charset="0"/>
                        </a:rPr>
                        <m:t>𝒎</m:t>
                      </m:r>
                      <m:r>
                        <a:rPr lang="pl-PL" sz="4000" b="1" i="1" smtClean="0">
                          <a:latin typeface="Cambria Math" panose="02040503050406030204" pitchFamily="18" charset="0"/>
                        </a:rPr>
                        <m:t>=</m:t>
                      </m:r>
                      <m:r>
                        <a:rPr lang="pl-PL" sz="4000" b="1" i="1" smtClean="0">
                          <a:latin typeface="Cambria Math" panose="02040503050406030204" pitchFamily="18" charset="0"/>
                        </a:rPr>
                        <m:t>𝟎</m:t>
                      </m:r>
                      <m:r>
                        <a:rPr lang="pl-PL" sz="4000" b="1" i="1" smtClean="0">
                          <a:latin typeface="Cambria Math" panose="02040503050406030204" pitchFamily="18" charset="0"/>
                        </a:rPr>
                        <m:t>,</m:t>
                      </m:r>
                      <m:r>
                        <a:rPr lang="pl-PL" sz="4000" b="1" i="1" smtClean="0">
                          <a:latin typeface="Cambria Math" panose="02040503050406030204" pitchFamily="18" charset="0"/>
                        </a:rPr>
                        <m:t>𝟏</m:t>
                      </m:r>
                      <m:r>
                        <a:rPr lang="pl-PL" sz="4000" b="1" i="1" smtClean="0">
                          <a:latin typeface="Cambria Math" panose="02040503050406030204" pitchFamily="18" charset="0"/>
                        </a:rPr>
                        <m:t>,</m:t>
                      </m:r>
                      <m:r>
                        <a:rPr lang="pl-PL" sz="4000" b="1" i="1" smtClean="0">
                          <a:latin typeface="Cambria Math" panose="02040503050406030204" pitchFamily="18" charset="0"/>
                        </a:rPr>
                        <m:t>𝟐</m:t>
                      </m:r>
                    </m:oMath>
                  </m:oMathPara>
                </a14:m>
                <a:endParaRPr lang="pl-PL" sz="4000" b="1"/>
              </a:p>
              <a:p>
                <a:pPr/>
                <a14:m>
                  <m:oMathPara xmlns:m="http://schemas.openxmlformats.org/officeDocument/2006/math">
                    <m:oMathParaPr>
                      <m:jc m:val="left"/>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𝑧</m:t>
                          </m:r>
                        </m:e>
                        <m:sub>
                          <m:r>
                            <a:rPr lang="pl-PL" sz="4000" b="0" i="1" smtClean="0">
                              <a:latin typeface="Cambria Math" panose="02040503050406030204" pitchFamily="18" charset="0"/>
                            </a:rPr>
                            <m:t>0</m:t>
                          </m:r>
                        </m:sub>
                      </m:sSub>
                      <m:r>
                        <a:rPr lang="pl-PL" sz="4000" b="0" i="1" smtClean="0">
                          <a:latin typeface="Cambria Math" panose="02040503050406030204" pitchFamily="18" charset="0"/>
                        </a:rPr>
                        <m:t>=</m:t>
                      </m:r>
                      <m:func>
                        <m:funcPr>
                          <m:ctrlPr>
                            <a:rPr lang="pl-PL" sz="4000" b="0" i="1" smtClean="0">
                              <a:latin typeface="Cambria Math" panose="02040503050406030204" pitchFamily="18" charset="0"/>
                            </a:rPr>
                          </m:ctrlPr>
                        </m:funcPr>
                        <m:fName>
                          <m:r>
                            <m:rPr>
                              <m:sty m:val="p"/>
                            </m:rPr>
                            <a:rPr lang="pl-PL" sz="4000" b="0" i="0" smtClean="0">
                              <a:latin typeface="Cambria Math" panose="02040503050406030204" pitchFamily="18" charset="0"/>
                            </a:rPr>
                            <m:t>cos</m:t>
                          </m:r>
                        </m:fName>
                        <m:e>
                          <m:d>
                            <m:dPr>
                              <m:ctrlPr>
                                <a:rPr lang="pl-PL" sz="4000" b="0" i="1" smtClean="0">
                                  <a:latin typeface="Cambria Math" panose="02040503050406030204" pitchFamily="18" charset="0"/>
                                </a:rPr>
                              </m:ctrlPr>
                            </m:dPr>
                            <m:e>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2∗0+1</m:t>
                                  </m:r>
                                </m:num>
                                <m:den>
                                  <m:r>
                                    <a:rPr lang="pl-PL" sz="4000" b="0" i="1" smtClean="0">
                                      <a:latin typeface="Cambria Math" panose="02040503050406030204" pitchFamily="18" charset="0"/>
                                    </a:rPr>
                                    <m:t>2∗3</m:t>
                                  </m:r>
                                </m:den>
                              </m:f>
                              <m:r>
                                <a:rPr lang="pl-PL" sz="4000" b="0" i="1" smtClean="0">
                                  <a:latin typeface="Cambria Math" panose="02040503050406030204" pitchFamily="18" charset="0"/>
                                </a:rPr>
                                <m:t>𝜋</m:t>
                              </m:r>
                            </m:e>
                          </m:d>
                        </m:e>
                      </m:func>
                      <m:r>
                        <a:rPr lang="pl-PL" sz="4000" b="0" i="1" smtClean="0">
                          <a:latin typeface="Cambria Math" panose="02040503050406030204" pitchFamily="18" charset="0"/>
                        </a:rPr>
                        <m:t>=</m:t>
                      </m:r>
                      <m:func>
                        <m:funcPr>
                          <m:ctrlPr>
                            <a:rPr lang="pl-PL" sz="4000" b="0" i="1" smtClean="0">
                              <a:latin typeface="Cambria Math" panose="02040503050406030204" pitchFamily="18" charset="0"/>
                            </a:rPr>
                          </m:ctrlPr>
                        </m:funcPr>
                        <m:fName>
                          <m:r>
                            <m:rPr>
                              <m:sty m:val="p"/>
                            </m:rPr>
                            <a:rPr lang="pl-PL" sz="4000" b="0" i="0" smtClean="0">
                              <a:latin typeface="Cambria Math" panose="02040503050406030204" pitchFamily="18" charset="0"/>
                            </a:rPr>
                            <m:t>cos</m:t>
                          </m:r>
                        </m:fName>
                        <m:e>
                          <m:d>
                            <m:dPr>
                              <m:ctrlPr>
                                <a:rPr lang="pl-PL" sz="4000" b="0" i="1" smtClean="0">
                                  <a:latin typeface="Cambria Math" panose="02040503050406030204" pitchFamily="18" charset="0"/>
                                </a:rPr>
                              </m:ctrlPr>
                            </m:dPr>
                            <m:e>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𝜋</m:t>
                                  </m:r>
                                </m:num>
                                <m:den>
                                  <m:r>
                                    <a:rPr lang="pl-PL" sz="4000" b="0" i="1" smtClean="0">
                                      <a:latin typeface="Cambria Math" panose="02040503050406030204" pitchFamily="18" charset="0"/>
                                    </a:rPr>
                                    <m:t>6</m:t>
                                  </m:r>
                                </m:den>
                              </m:f>
                            </m:e>
                          </m:d>
                        </m:e>
                      </m:func>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ad>
                            <m:radPr>
                              <m:degHide m:val="on"/>
                              <m:ctrlPr>
                                <a:rPr lang="pl-PL" sz="4000" i="1">
                                  <a:latin typeface="Cambria Math" panose="02040503050406030204" pitchFamily="18" charset="0"/>
                                </a:rPr>
                              </m:ctrlPr>
                            </m:radPr>
                            <m:deg/>
                            <m:e>
                              <m:r>
                                <a:rPr lang="pl-PL" sz="4000" b="0" i="1" smtClean="0">
                                  <a:latin typeface="Cambria Math" panose="02040503050406030204" pitchFamily="18" charset="0"/>
                                </a:rPr>
                                <m:t>3</m:t>
                              </m:r>
                            </m:e>
                          </m:rad>
                        </m:num>
                        <m:den>
                          <m:r>
                            <a:rPr lang="pl-PL" sz="4000" b="0" i="1" smtClean="0">
                              <a:latin typeface="Cambria Math" panose="02040503050406030204" pitchFamily="18" charset="0"/>
                            </a:rPr>
                            <m:t>2</m:t>
                          </m:r>
                        </m:den>
                      </m:f>
                    </m:oMath>
                  </m:oMathPara>
                </a14:m>
                <a:endParaRPr lang="pl-PL" sz="4000" b="0"/>
              </a:p>
              <a:p>
                <a:pPr/>
                <a14:m>
                  <m:oMathPara xmlns:m="http://schemas.openxmlformats.org/officeDocument/2006/math">
                    <m:oMathParaPr>
                      <m:jc m:val="left"/>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𝑧</m:t>
                          </m:r>
                        </m:e>
                        <m:sub>
                          <m:r>
                            <a:rPr lang="pl-PL" sz="4000" b="0" i="1" smtClean="0">
                              <a:latin typeface="Cambria Math" panose="02040503050406030204" pitchFamily="18" charset="0"/>
                            </a:rPr>
                            <m:t>1</m:t>
                          </m:r>
                        </m:sub>
                      </m:sSub>
                      <m:r>
                        <a:rPr lang="pl-PL" sz="4000" b="0" i="1" smtClean="0">
                          <a:latin typeface="Cambria Math" panose="02040503050406030204" pitchFamily="18" charset="0"/>
                        </a:rPr>
                        <m:t>=</m:t>
                      </m:r>
                      <m:func>
                        <m:funcPr>
                          <m:ctrlPr>
                            <a:rPr lang="pl-PL" sz="4000" b="0" i="1" smtClean="0">
                              <a:latin typeface="Cambria Math" panose="02040503050406030204" pitchFamily="18" charset="0"/>
                            </a:rPr>
                          </m:ctrlPr>
                        </m:funcPr>
                        <m:fName>
                          <m:r>
                            <m:rPr>
                              <m:sty m:val="p"/>
                            </m:rPr>
                            <a:rPr lang="pl-PL" sz="4000" b="0" i="0" smtClean="0">
                              <a:latin typeface="Cambria Math" panose="02040503050406030204" pitchFamily="18" charset="0"/>
                            </a:rPr>
                            <m:t>cos</m:t>
                          </m:r>
                        </m:fName>
                        <m:e>
                          <m:d>
                            <m:dPr>
                              <m:ctrlPr>
                                <a:rPr lang="pl-PL" sz="4000" b="0" i="1" smtClean="0">
                                  <a:latin typeface="Cambria Math" panose="02040503050406030204" pitchFamily="18" charset="0"/>
                                </a:rPr>
                              </m:ctrlPr>
                            </m:dPr>
                            <m:e>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2∗1+1</m:t>
                                  </m:r>
                                </m:num>
                                <m:den>
                                  <m:r>
                                    <a:rPr lang="pl-PL" sz="4000" b="0" i="1" smtClean="0">
                                      <a:latin typeface="Cambria Math" panose="02040503050406030204" pitchFamily="18" charset="0"/>
                                    </a:rPr>
                                    <m:t>2∗3</m:t>
                                  </m:r>
                                </m:den>
                              </m:f>
                              <m:r>
                                <a:rPr lang="pl-PL" sz="4000" b="0" i="1" smtClean="0">
                                  <a:latin typeface="Cambria Math" panose="02040503050406030204" pitchFamily="18" charset="0"/>
                                </a:rPr>
                                <m:t>𝜋</m:t>
                              </m:r>
                            </m:e>
                          </m:d>
                        </m:e>
                      </m:func>
                      <m:r>
                        <a:rPr lang="pl-PL" sz="4000" b="0" i="1" smtClean="0">
                          <a:latin typeface="Cambria Math" panose="02040503050406030204" pitchFamily="18" charset="0"/>
                        </a:rPr>
                        <m:t>=</m:t>
                      </m:r>
                      <m:func>
                        <m:funcPr>
                          <m:ctrlPr>
                            <a:rPr lang="pl-PL" sz="4000" b="0" i="1" smtClean="0">
                              <a:latin typeface="Cambria Math" panose="02040503050406030204" pitchFamily="18" charset="0"/>
                            </a:rPr>
                          </m:ctrlPr>
                        </m:funcPr>
                        <m:fName>
                          <m:r>
                            <m:rPr>
                              <m:sty m:val="p"/>
                            </m:rPr>
                            <a:rPr lang="pl-PL" sz="4000" b="0" i="0" smtClean="0">
                              <a:latin typeface="Cambria Math" panose="02040503050406030204" pitchFamily="18" charset="0"/>
                            </a:rPr>
                            <m:t>cos</m:t>
                          </m:r>
                        </m:fName>
                        <m:e>
                          <m:d>
                            <m:dPr>
                              <m:ctrlPr>
                                <a:rPr lang="pl-PL" sz="4000" b="0" i="1" smtClean="0">
                                  <a:latin typeface="Cambria Math" panose="02040503050406030204" pitchFamily="18" charset="0"/>
                                </a:rPr>
                              </m:ctrlPr>
                            </m:dPr>
                            <m:e>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𝜋</m:t>
                                  </m:r>
                                </m:num>
                                <m:den>
                                  <m:r>
                                    <a:rPr lang="pl-PL" sz="4000" b="0" i="1" smtClean="0">
                                      <a:latin typeface="Cambria Math" panose="02040503050406030204" pitchFamily="18" charset="0"/>
                                    </a:rPr>
                                    <m:t>2</m:t>
                                  </m:r>
                                </m:den>
                              </m:f>
                            </m:e>
                          </m:d>
                        </m:e>
                      </m:func>
                      <m:r>
                        <a:rPr lang="pl-PL" sz="4000" b="0" i="1" smtClean="0">
                          <a:latin typeface="Cambria Math" panose="02040503050406030204" pitchFamily="18" charset="0"/>
                        </a:rPr>
                        <m:t>=0</m:t>
                      </m:r>
                    </m:oMath>
                  </m:oMathPara>
                </a14:m>
                <a:endParaRPr lang="pl-PL" sz="4000" b="0"/>
              </a:p>
              <a:p>
                <a:pPr/>
                <a14:m>
                  <m:oMathPara xmlns:m="http://schemas.openxmlformats.org/officeDocument/2006/math">
                    <m:oMathParaPr>
                      <m:jc m:val="left"/>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𝑧</m:t>
                          </m:r>
                        </m:e>
                        <m:sub>
                          <m:r>
                            <a:rPr lang="pl-PL" sz="4000" b="0" i="1" smtClean="0">
                              <a:latin typeface="Cambria Math" panose="02040503050406030204" pitchFamily="18" charset="0"/>
                            </a:rPr>
                            <m:t>2</m:t>
                          </m:r>
                        </m:sub>
                      </m:sSub>
                      <m:r>
                        <a:rPr lang="pl-PL" sz="4000" b="0" i="1" smtClean="0">
                          <a:latin typeface="Cambria Math" panose="02040503050406030204" pitchFamily="18" charset="0"/>
                        </a:rPr>
                        <m:t>=</m:t>
                      </m:r>
                      <m:r>
                        <a:rPr lang="pl-PL" sz="4000" b="0" i="1" smtClean="0">
                          <a:latin typeface="Cambria Math" panose="02040503050406030204" pitchFamily="18" charset="0"/>
                        </a:rPr>
                        <m:t>𝑐𝑜𝑠</m:t>
                      </m:r>
                      <m:d>
                        <m:dPr>
                          <m:ctrlPr>
                            <a:rPr lang="pl-PL" sz="4000" b="0" i="1" smtClean="0">
                              <a:latin typeface="Cambria Math" panose="02040503050406030204" pitchFamily="18" charset="0"/>
                            </a:rPr>
                          </m:ctrlPr>
                        </m:dPr>
                        <m:e>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2∗2+1</m:t>
                              </m:r>
                            </m:num>
                            <m:den>
                              <m:r>
                                <a:rPr lang="pl-PL" sz="4000" b="0" i="1" smtClean="0">
                                  <a:latin typeface="Cambria Math" panose="02040503050406030204" pitchFamily="18" charset="0"/>
                                </a:rPr>
                                <m:t>2∗3</m:t>
                              </m:r>
                            </m:den>
                          </m:f>
                          <m:r>
                            <a:rPr lang="pl-PL" sz="4000" b="0" i="1" smtClean="0">
                              <a:latin typeface="Cambria Math" panose="02040503050406030204" pitchFamily="18" charset="0"/>
                            </a:rPr>
                            <m:t>𝜋</m:t>
                          </m:r>
                        </m:e>
                      </m:d>
                      <m:r>
                        <a:rPr lang="pl-PL" sz="4000" b="0" i="1" smtClean="0">
                          <a:latin typeface="Cambria Math" panose="02040503050406030204" pitchFamily="18" charset="0"/>
                        </a:rPr>
                        <m:t>=</m:t>
                      </m:r>
                      <m:func>
                        <m:funcPr>
                          <m:ctrlPr>
                            <a:rPr lang="pl-PL" sz="4000" b="0" i="1" smtClean="0">
                              <a:latin typeface="Cambria Math" panose="02040503050406030204" pitchFamily="18" charset="0"/>
                            </a:rPr>
                          </m:ctrlPr>
                        </m:funcPr>
                        <m:fName>
                          <m:r>
                            <m:rPr>
                              <m:sty m:val="p"/>
                            </m:rPr>
                            <a:rPr lang="pl-PL" sz="4000" b="0" i="0" smtClean="0">
                              <a:latin typeface="Cambria Math" panose="02040503050406030204" pitchFamily="18" charset="0"/>
                            </a:rPr>
                            <m:t>cos</m:t>
                          </m:r>
                        </m:fName>
                        <m:e>
                          <m:d>
                            <m:dPr>
                              <m:ctrlPr>
                                <a:rPr lang="pl-PL" sz="4000" b="0" i="1" smtClean="0">
                                  <a:latin typeface="Cambria Math" panose="02040503050406030204" pitchFamily="18" charset="0"/>
                                </a:rPr>
                              </m:ctrlPr>
                            </m:dPr>
                            <m:e>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5</m:t>
                                  </m:r>
                                </m:num>
                                <m:den>
                                  <m:r>
                                    <a:rPr lang="pl-PL" sz="4000" b="0" i="1" smtClean="0">
                                      <a:latin typeface="Cambria Math" panose="02040503050406030204" pitchFamily="18" charset="0"/>
                                    </a:rPr>
                                    <m:t>6</m:t>
                                  </m:r>
                                </m:den>
                              </m:f>
                              <m:r>
                                <a:rPr lang="pl-PL" sz="4000" b="0" i="1" smtClean="0">
                                  <a:latin typeface="Cambria Math" panose="02040503050406030204" pitchFamily="18" charset="0"/>
                                </a:rPr>
                                <m:t>𝜋</m:t>
                              </m:r>
                            </m:e>
                          </m:d>
                        </m:e>
                      </m:func>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ad>
                            <m:radPr>
                              <m:degHide m:val="on"/>
                              <m:ctrlPr>
                                <a:rPr lang="pl-PL" sz="4000" b="0" i="1" smtClean="0">
                                  <a:latin typeface="Cambria Math" panose="02040503050406030204" pitchFamily="18" charset="0"/>
                                </a:rPr>
                              </m:ctrlPr>
                            </m:radPr>
                            <m:deg/>
                            <m:e>
                              <m:r>
                                <a:rPr lang="pl-PL" sz="4000" b="0" i="1" smtClean="0">
                                  <a:latin typeface="Cambria Math" panose="02040503050406030204" pitchFamily="18" charset="0"/>
                                </a:rPr>
                                <m:t>6</m:t>
                              </m:r>
                            </m:e>
                          </m:rad>
                        </m:num>
                        <m:den>
                          <m:r>
                            <a:rPr lang="pl-PL" sz="4000" b="0" i="1" smtClean="0">
                              <a:latin typeface="Cambria Math" panose="02040503050406030204" pitchFamily="18" charset="0"/>
                            </a:rPr>
                            <m:t>2</m:t>
                          </m:r>
                        </m:den>
                      </m:f>
                    </m:oMath>
                  </m:oMathPara>
                </a14:m>
                <a:endParaRPr lang="pl-PL" sz="4000" b="0"/>
              </a:p>
              <a:p>
                <a:endParaRPr lang="pl-PL" sz="4000"/>
              </a:p>
            </p:txBody>
          </p:sp>
        </mc:Choice>
        <mc:Fallback xmlns="">
          <p:sp>
            <p:nvSpPr>
              <p:cNvPr id="4" name="pole tekstowe 3">
                <a:extLst>
                  <a:ext uri="{FF2B5EF4-FFF2-40B4-BE49-F238E27FC236}">
                    <a16:creationId xmlns:a16="http://schemas.microsoft.com/office/drawing/2014/main" id="{7F8242F5-8915-0F2E-A1A8-0FE5D62AAA9D}"/>
                  </a:ext>
                </a:extLst>
              </p:cNvPr>
              <p:cNvSpPr txBox="1">
                <a:spLocks noRot="1" noChangeAspect="1" noMove="1" noResize="1" noEditPoints="1" noAdjustHandles="1" noChangeArrowheads="1" noChangeShapeType="1" noTextEdit="1"/>
              </p:cNvSpPr>
              <p:nvPr/>
            </p:nvSpPr>
            <p:spPr>
              <a:xfrm>
                <a:off x="1238473" y="5777720"/>
                <a:ext cx="10939513" cy="56171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FE495A71-6C8D-2B76-F274-2C12C2091BDE}"/>
                  </a:ext>
                </a:extLst>
              </p:cNvPr>
              <p:cNvSpPr txBox="1"/>
              <p:nvPr/>
            </p:nvSpPr>
            <p:spPr>
              <a:xfrm>
                <a:off x="12192000" y="4365848"/>
                <a:ext cx="12612414" cy="1140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3600" b="0" i="1" smtClean="0">
                              <a:latin typeface="Cambria Math" panose="02040503050406030204" pitchFamily="18" charset="0"/>
                            </a:rPr>
                          </m:ctrlPr>
                        </m:sSubPr>
                        <m:e>
                          <m:r>
                            <a:rPr lang="pl-PL" sz="3600" b="0" i="1" smtClean="0">
                              <a:latin typeface="Cambria Math" panose="02040503050406030204" pitchFamily="18" charset="0"/>
                            </a:rPr>
                            <m:t>𝑥</m:t>
                          </m:r>
                        </m:e>
                        <m:sub>
                          <m:r>
                            <a:rPr lang="pl-PL" sz="3600" b="0" i="1" smtClean="0">
                              <a:latin typeface="Cambria Math" panose="02040503050406030204" pitchFamily="18" charset="0"/>
                            </a:rPr>
                            <m:t>𝑚</m:t>
                          </m:r>
                        </m:sub>
                      </m:sSub>
                      <m:r>
                        <a:rPr lang="pl-PL" sz="3600" b="0" i="1" smtClean="0">
                          <a:latin typeface="Cambria Math" panose="02040503050406030204" pitchFamily="18" charset="0"/>
                        </a:rPr>
                        <m:t>=</m:t>
                      </m:r>
                      <m:f>
                        <m:fPr>
                          <m:ctrlPr>
                            <a:rPr lang="pl-PL" sz="3600" b="0" i="1" smtClean="0">
                              <a:latin typeface="Cambria Math" panose="02040503050406030204" pitchFamily="18" charset="0"/>
                            </a:rPr>
                          </m:ctrlPr>
                        </m:fPr>
                        <m:num>
                          <m:r>
                            <a:rPr lang="pl-PL" sz="3600" b="0" i="1" smtClean="0">
                              <a:latin typeface="Cambria Math" panose="02040503050406030204" pitchFamily="18" charset="0"/>
                            </a:rPr>
                            <m:t>𝑏</m:t>
                          </m:r>
                          <m:r>
                            <a:rPr lang="pl-PL" sz="3600" b="0" i="1" smtClean="0">
                              <a:latin typeface="Cambria Math" panose="02040503050406030204" pitchFamily="18" charset="0"/>
                            </a:rPr>
                            <m:t>−</m:t>
                          </m:r>
                          <m:r>
                            <a:rPr lang="pl-PL" sz="3600" b="0" i="1" smtClean="0">
                              <a:latin typeface="Cambria Math" panose="02040503050406030204" pitchFamily="18" charset="0"/>
                            </a:rPr>
                            <m:t>𝑎</m:t>
                          </m:r>
                        </m:num>
                        <m:den>
                          <m:r>
                            <a:rPr lang="pl-PL" sz="3600" b="0" i="1" smtClean="0">
                              <a:latin typeface="Cambria Math" panose="02040503050406030204" pitchFamily="18" charset="0"/>
                            </a:rPr>
                            <m:t>2</m:t>
                          </m:r>
                        </m:den>
                      </m:f>
                      <m:sSub>
                        <m:sSubPr>
                          <m:ctrlPr>
                            <a:rPr lang="pl-PL" sz="3600" b="0" i="1" smtClean="0">
                              <a:latin typeface="Cambria Math" panose="02040503050406030204" pitchFamily="18" charset="0"/>
                            </a:rPr>
                          </m:ctrlPr>
                        </m:sSubPr>
                        <m:e>
                          <m:r>
                            <a:rPr lang="pl-PL" sz="3600" b="0" i="1" smtClean="0">
                              <a:latin typeface="Cambria Math" panose="02040503050406030204" pitchFamily="18" charset="0"/>
                            </a:rPr>
                            <m:t>𝑧</m:t>
                          </m:r>
                        </m:e>
                        <m:sub>
                          <m:r>
                            <a:rPr lang="pl-PL" sz="3600" b="0" i="1" smtClean="0">
                              <a:latin typeface="Cambria Math" panose="02040503050406030204" pitchFamily="18" charset="0"/>
                            </a:rPr>
                            <m:t>𝑚</m:t>
                          </m:r>
                        </m:sub>
                      </m:sSub>
                      <m:r>
                        <a:rPr lang="pl-PL" sz="3600" b="0" i="1" smtClean="0">
                          <a:latin typeface="Cambria Math" panose="02040503050406030204" pitchFamily="18" charset="0"/>
                        </a:rPr>
                        <m:t>+</m:t>
                      </m:r>
                      <m:f>
                        <m:fPr>
                          <m:ctrlPr>
                            <a:rPr lang="pl-PL" sz="3600" b="0" i="1" smtClean="0">
                              <a:latin typeface="Cambria Math" panose="02040503050406030204" pitchFamily="18" charset="0"/>
                            </a:rPr>
                          </m:ctrlPr>
                        </m:fPr>
                        <m:num>
                          <m:r>
                            <a:rPr lang="pl-PL" sz="3600" b="0" i="1" smtClean="0">
                              <a:latin typeface="Cambria Math" panose="02040503050406030204" pitchFamily="18" charset="0"/>
                            </a:rPr>
                            <m:t>𝑏</m:t>
                          </m:r>
                          <m:r>
                            <a:rPr lang="pl-PL" sz="3600" b="0" i="1" smtClean="0">
                              <a:latin typeface="Cambria Math" panose="02040503050406030204" pitchFamily="18" charset="0"/>
                            </a:rPr>
                            <m:t>+</m:t>
                          </m:r>
                          <m:r>
                            <a:rPr lang="pl-PL" sz="3600" b="0" i="1" smtClean="0">
                              <a:latin typeface="Cambria Math" panose="02040503050406030204" pitchFamily="18" charset="0"/>
                            </a:rPr>
                            <m:t>𝑎</m:t>
                          </m:r>
                        </m:num>
                        <m:den>
                          <m:r>
                            <a:rPr lang="pl-PL" sz="3600" b="0" i="1" smtClean="0">
                              <a:latin typeface="Cambria Math" panose="02040503050406030204" pitchFamily="18" charset="0"/>
                            </a:rPr>
                            <m:t>2</m:t>
                          </m:r>
                        </m:den>
                      </m:f>
                      <m:r>
                        <a:rPr lang="pl-PL" sz="3600" b="0" i="1" smtClean="0">
                          <a:latin typeface="Cambria Math" panose="02040503050406030204" pitchFamily="18" charset="0"/>
                        </a:rPr>
                        <m:t>, </m:t>
                      </m:r>
                    </m:oMath>
                  </m:oMathPara>
                </a14:m>
                <a:endParaRPr lang="pl-PL"/>
              </a:p>
            </p:txBody>
          </p:sp>
        </mc:Choice>
        <mc:Fallback xmlns="">
          <p:sp>
            <p:nvSpPr>
              <p:cNvPr id="6" name="pole tekstowe 5">
                <a:extLst>
                  <a:ext uri="{FF2B5EF4-FFF2-40B4-BE49-F238E27FC236}">
                    <a16:creationId xmlns:a16="http://schemas.microsoft.com/office/drawing/2014/main" id="{FE495A71-6C8D-2B76-F274-2C12C2091BDE}"/>
                  </a:ext>
                </a:extLst>
              </p:cNvPr>
              <p:cNvSpPr txBox="1">
                <a:spLocks noRot="1" noChangeAspect="1" noMove="1" noResize="1" noEditPoints="1" noAdjustHandles="1" noChangeArrowheads="1" noChangeShapeType="1" noTextEdit="1"/>
              </p:cNvSpPr>
              <p:nvPr/>
            </p:nvSpPr>
            <p:spPr>
              <a:xfrm>
                <a:off x="12192000" y="4365848"/>
                <a:ext cx="12612414" cy="11405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8ED7CDDE-6962-9800-5838-02E258162195}"/>
                  </a:ext>
                </a:extLst>
              </p:cNvPr>
              <p:cNvSpPr txBox="1"/>
              <p:nvPr/>
            </p:nvSpPr>
            <p:spPr>
              <a:xfrm>
                <a:off x="5376042" y="3883949"/>
                <a:ext cx="12833130" cy="13371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sSubPr>
                        <m:e>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𝑧</m:t>
                          </m:r>
                        </m:e>
                        <m:sub>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sub>
                      </m:sSub>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m:t>
                      </m:r>
                      <m:func>
                        <m:funcPr>
                          <m:ctrlP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uncPr>
                        <m:fName>
                          <m:r>
                            <m:rPr>
                              <m:sty m:val="p"/>
                            </m:rPr>
                            <a:rPr lang="pl-PL" sz="3600" b="0" i="0"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cos</m:t>
                          </m:r>
                        </m:fName>
                        <m:e>
                          <m:d>
                            <m:dPr>
                              <m:ctrlP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dPr>
                            <m:e>
                              <m:f>
                                <m:fPr>
                                  <m:ctrlP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ctrlPr>
                                </m:fPr>
                                <m:num>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𝑚</m:t>
                                  </m:r>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+1</m:t>
                                  </m:r>
                                </m:num>
                                <m:den>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2</m:t>
                                  </m:r>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𝑛</m:t>
                                  </m:r>
                                </m:den>
                              </m:f>
                              <m:r>
                                <a:rPr lang="pl-PL" sz="3600" b="0" i="1" smtClean="0">
                                  <a:solidFill>
                                    <a:schemeClr val="accent1"/>
                                  </a:solidFill>
                                  <a:latin typeface="Cambria Math" panose="02040503050406030204" pitchFamily="18" charset="0"/>
                                  <a:ea typeface="Cambria Math" panose="02040503050406030204" pitchFamily="18" charset="0"/>
                                  <a:cs typeface="Poppins SemiBold" panose="02000000000000000000" pitchFamily="2" charset="0"/>
                                </a:rPr>
                                <m:t>𝜋</m:t>
                              </m:r>
                            </m:e>
                          </m:d>
                        </m:e>
                      </m:func>
                    </m:oMath>
                  </m:oMathPara>
                </a14:m>
                <a:endParaRPr lang="pl-PL"/>
              </a:p>
            </p:txBody>
          </p:sp>
        </mc:Choice>
        <mc:Fallback xmlns="">
          <p:sp>
            <p:nvSpPr>
              <p:cNvPr id="8" name="pole tekstowe 7">
                <a:extLst>
                  <a:ext uri="{FF2B5EF4-FFF2-40B4-BE49-F238E27FC236}">
                    <a16:creationId xmlns:a16="http://schemas.microsoft.com/office/drawing/2014/main" id="{8ED7CDDE-6962-9800-5838-02E258162195}"/>
                  </a:ext>
                </a:extLst>
              </p:cNvPr>
              <p:cNvSpPr txBox="1">
                <a:spLocks noRot="1" noChangeAspect="1" noMove="1" noResize="1" noEditPoints="1" noAdjustHandles="1" noChangeArrowheads="1" noChangeShapeType="1" noTextEdit="1"/>
              </p:cNvSpPr>
              <p:nvPr/>
            </p:nvSpPr>
            <p:spPr>
              <a:xfrm>
                <a:off x="5376042" y="3883949"/>
                <a:ext cx="12833130" cy="13371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2CB3D734-E7FE-620E-8F77-AE70B582ACBE}"/>
                  </a:ext>
                </a:extLst>
              </p:cNvPr>
              <p:cNvSpPr txBox="1"/>
              <p:nvPr/>
            </p:nvSpPr>
            <p:spPr>
              <a:xfrm>
                <a:off x="11792607" y="6858000"/>
                <a:ext cx="13158942" cy="35873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0</m:t>
                          </m:r>
                        </m:sub>
                      </m:sSub>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1,5 −0,5</m:t>
                          </m:r>
                        </m:num>
                        <m:den>
                          <m:r>
                            <a:rPr lang="pl-PL" sz="4000" b="0" i="1" smtClean="0">
                              <a:latin typeface="Cambria Math" panose="02040503050406030204" pitchFamily="18" charset="0"/>
                            </a:rPr>
                            <m:t>2</m:t>
                          </m:r>
                        </m:den>
                      </m:f>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𝑧</m:t>
                          </m:r>
                        </m:e>
                        <m:sub>
                          <m:r>
                            <a:rPr lang="pl-PL" sz="4000" b="0" i="1" smtClean="0">
                              <a:latin typeface="Cambria Math" panose="02040503050406030204" pitchFamily="18" charset="0"/>
                            </a:rPr>
                            <m:t>0</m:t>
                          </m:r>
                        </m:sub>
                      </m:sSub>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1,5+0,5</m:t>
                          </m:r>
                        </m:num>
                        <m:den>
                          <m:r>
                            <a:rPr lang="pl-PL" sz="4000" b="0" i="1" smtClean="0">
                              <a:latin typeface="Cambria Math" panose="02040503050406030204" pitchFamily="18" charset="0"/>
                            </a:rPr>
                            <m:t>2</m:t>
                          </m:r>
                        </m:den>
                      </m:f>
                      <m:r>
                        <a:rPr lang="pl-PL" sz="4000" b="0" i="1" smtClean="0">
                          <a:latin typeface="Cambria Math" panose="02040503050406030204" pitchFamily="18" charset="0"/>
                        </a:rPr>
                        <m:t>≈1,433</m:t>
                      </m:r>
                    </m:oMath>
                  </m:oMathPara>
                </a14:m>
                <a:endParaRPr lang="pl-PL" sz="4000" b="0"/>
              </a:p>
              <a:p>
                <a:pPr/>
                <a14:m>
                  <m:oMathPara xmlns:m="http://schemas.openxmlformats.org/officeDocument/2006/math">
                    <m:oMathParaPr>
                      <m:jc m:val="left"/>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1</m:t>
                          </m:r>
                        </m:sub>
                      </m:sSub>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1,5−0,5</m:t>
                          </m:r>
                        </m:num>
                        <m:den>
                          <m:r>
                            <a:rPr lang="pl-PL" sz="4000" b="0" i="1" smtClean="0">
                              <a:latin typeface="Cambria Math" panose="02040503050406030204" pitchFamily="18" charset="0"/>
                            </a:rPr>
                            <m:t>2</m:t>
                          </m:r>
                        </m:den>
                      </m:f>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𝑧</m:t>
                          </m:r>
                        </m:e>
                        <m:sub>
                          <m:r>
                            <a:rPr lang="pl-PL" sz="4000" b="0" i="1" smtClean="0">
                              <a:latin typeface="Cambria Math" panose="02040503050406030204" pitchFamily="18" charset="0"/>
                            </a:rPr>
                            <m:t>1 </m:t>
                          </m:r>
                        </m:sub>
                      </m:sSub>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1,5+0,5</m:t>
                          </m:r>
                        </m:num>
                        <m:den>
                          <m:r>
                            <a:rPr lang="pl-PL" sz="4000" b="0" i="1" smtClean="0">
                              <a:latin typeface="Cambria Math" panose="02040503050406030204" pitchFamily="18" charset="0"/>
                            </a:rPr>
                            <m:t>2</m:t>
                          </m:r>
                        </m:den>
                      </m:f>
                      <m:r>
                        <a:rPr lang="pl-PL" sz="4000" b="0" i="1" smtClean="0">
                          <a:latin typeface="Cambria Math" panose="02040503050406030204" pitchFamily="18" charset="0"/>
                        </a:rPr>
                        <m:t>=1</m:t>
                      </m:r>
                    </m:oMath>
                  </m:oMathPara>
                </a14:m>
                <a:endParaRPr lang="pl-PL" sz="4000"/>
              </a:p>
              <a:p>
                <a:pPr/>
                <a14:m>
                  <m:oMathPara xmlns:m="http://schemas.openxmlformats.org/officeDocument/2006/math">
                    <m:oMathParaPr>
                      <m:jc m:val="left"/>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2</m:t>
                          </m:r>
                        </m:sub>
                      </m:sSub>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1,5 −0,5</m:t>
                          </m:r>
                        </m:num>
                        <m:den>
                          <m:r>
                            <a:rPr lang="pl-PL" sz="4000" b="0" i="1" smtClean="0">
                              <a:latin typeface="Cambria Math" panose="02040503050406030204" pitchFamily="18" charset="0"/>
                            </a:rPr>
                            <m:t>2</m:t>
                          </m:r>
                        </m:den>
                      </m:f>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𝑧</m:t>
                          </m:r>
                        </m:e>
                        <m:sub>
                          <m:r>
                            <a:rPr lang="pl-PL" sz="4000" b="0" i="1" smtClean="0">
                              <a:latin typeface="Cambria Math" panose="02040503050406030204" pitchFamily="18" charset="0"/>
                            </a:rPr>
                            <m:t>2</m:t>
                          </m:r>
                        </m:sub>
                      </m:sSub>
                      <m:r>
                        <a:rPr lang="pl-PL" sz="4000" b="0" i="1" smtClean="0">
                          <a:latin typeface="Cambria Math" panose="02040503050406030204" pitchFamily="18" charset="0"/>
                        </a:rPr>
                        <m:t>+</m:t>
                      </m:r>
                      <m:f>
                        <m:fPr>
                          <m:ctrlPr>
                            <a:rPr lang="pl-PL" sz="4000" b="0" i="1" smtClean="0">
                              <a:latin typeface="Cambria Math" panose="02040503050406030204" pitchFamily="18" charset="0"/>
                            </a:rPr>
                          </m:ctrlPr>
                        </m:fPr>
                        <m:num>
                          <m:r>
                            <a:rPr lang="pl-PL" sz="4000" b="0" i="1" smtClean="0">
                              <a:latin typeface="Cambria Math" panose="02040503050406030204" pitchFamily="18" charset="0"/>
                            </a:rPr>
                            <m:t>1,5+0,5</m:t>
                          </m:r>
                        </m:num>
                        <m:den>
                          <m:r>
                            <a:rPr lang="pl-PL" sz="4000" b="0" i="1" smtClean="0">
                              <a:latin typeface="Cambria Math" panose="02040503050406030204" pitchFamily="18" charset="0"/>
                            </a:rPr>
                            <m:t>2</m:t>
                          </m:r>
                        </m:den>
                      </m:f>
                      <m:r>
                        <a:rPr lang="pl-PL" sz="4000" b="0" i="1" smtClean="0">
                          <a:latin typeface="Cambria Math" panose="02040503050406030204" pitchFamily="18" charset="0"/>
                        </a:rPr>
                        <m:t> ≈0,567</m:t>
                      </m:r>
                    </m:oMath>
                  </m:oMathPara>
                </a14:m>
                <a:endParaRPr lang="pl-PL" sz="4000"/>
              </a:p>
            </p:txBody>
          </p:sp>
        </mc:Choice>
        <mc:Fallback xmlns="">
          <p:sp>
            <p:nvSpPr>
              <p:cNvPr id="9" name="pole tekstowe 8">
                <a:extLst>
                  <a:ext uri="{FF2B5EF4-FFF2-40B4-BE49-F238E27FC236}">
                    <a16:creationId xmlns:a16="http://schemas.microsoft.com/office/drawing/2014/main" id="{2CB3D734-E7FE-620E-8F77-AE70B582ACBE}"/>
                  </a:ext>
                </a:extLst>
              </p:cNvPr>
              <p:cNvSpPr txBox="1">
                <a:spLocks noRot="1" noChangeAspect="1" noMove="1" noResize="1" noEditPoints="1" noAdjustHandles="1" noChangeArrowheads="1" noChangeShapeType="1" noTextEdit="1"/>
              </p:cNvSpPr>
              <p:nvPr/>
            </p:nvSpPr>
            <p:spPr>
              <a:xfrm>
                <a:off x="11792607" y="6858000"/>
                <a:ext cx="13158942" cy="3587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6928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2CB3D734-E7FE-620E-8F77-AE70B582ACBE}"/>
                  </a:ext>
                </a:extLst>
              </p:cNvPr>
              <p:cNvSpPr txBox="1"/>
              <p:nvPr/>
            </p:nvSpPr>
            <p:spPr>
              <a:xfrm>
                <a:off x="2671220" y="1858358"/>
                <a:ext cx="5523182" cy="1938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0</m:t>
                          </m:r>
                        </m:sub>
                      </m:sSub>
                      <m:r>
                        <a:rPr lang="pl-PL" sz="4000" b="0" i="1" smtClean="0">
                          <a:latin typeface="Cambria Math" panose="02040503050406030204" pitchFamily="18" charset="0"/>
                        </a:rPr>
                        <m:t>≈1,433</m:t>
                      </m:r>
                    </m:oMath>
                  </m:oMathPara>
                </a14:m>
                <a:endParaRPr lang="pl-PL" sz="4000" b="0"/>
              </a:p>
              <a:p>
                <a:pPr/>
                <a14:m>
                  <m:oMathPara xmlns:m="http://schemas.openxmlformats.org/officeDocument/2006/math">
                    <m:oMathParaPr>
                      <m:jc m:val="centerGroup"/>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1</m:t>
                          </m:r>
                        </m:sub>
                      </m:sSub>
                      <m:r>
                        <a:rPr lang="pl-PL" sz="4000" b="0" i="1" smtClean="0">
                          <a:latin typeface="Cambria Math" panose="02040503050406030204" pitchFamily="18" charset="0"/>
                        </a:rPr>
                        <m:t>=1</m:t>
                      </m:r>
                    </m:oMath>
                  </m:oMathPara>
                </a14:m>
                <a:endParaRPr lang="pl-PL" sz="4000" b="0"/>
              </a:p>
              <a:p>
                <a:pPr/>
                <a14:m>
                  <m:oMathPara xmlns:m="http://schemas.openxmlformats.org/officeDocument/2006/math">
                    <m:oMathParaPr>
                      <m:jc m:val="centerGroup"/>
                    </m:oMathParaPr>
                    <m:oMath xmlns:m="http://schemas.openxmlformats.org/officeDocument/2006/math">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2</m:t>
                          </m:r>
                        </m:sub>
                      </m:sSub>
                      <m:r>
                        <a:rPr lang="pl-PL" sz="4000" b="0" i="1" smtClean="0">
                          <a:latin typeface="Cambria Math" panose="02040503050406030204" pitchFamily="18" charset="0"/>
                        </a:rPr>
                        <m:t>≈0,567</m:t>
                      </m:r>
                    </m:oMath>
                  </m:oMathPara>
                </a14:m>
                <a:endParaRPr lang="pl-PL" sz="4000"/>
              </a:p>
            </p:txBody>
          </p:sp>
        </mc:Choice>
        <mc:Fallback xmlns="">
          <p:sp>
            <p:nvSpPr>
              <p:cNvPr id="9" name="pole tekstowe 8">
                <a:extLst>
                  <a:ext uri="{FF2B5EF4-FFF2-40B4-BE49-F238E27FC236}">
                    <a16:creationId xmlns:a16="http://schemas.microsoft.com/office/drawing/2014/main" id="{2CB3D734-E7FE-620E-8F77-AE70B582ACBE}"/>
                  </a:ext>
                </a:extLst>
              </p:cNvPr>
              <p:cNvSpPr txBox="1">
                <a:spLocks noRot="1" noChangeAspect="1" noMove="1" noResize="1" noEditPoints="1" noAdjustHandles="1" noChangeArrowheads="1" noChangeShapeType="1" noTextEdit="1"/>
              </p:cNvSpPr>
              <p:nvPr/>
            </p:nvSpPr>
            <p:spPr>
              <a:xfrm>
                <a:off x="2671220" y="1858358"/>
                <a:ext cx="5523182" cy="19389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ela 1">
                <a:extLst>
                  <a:ext uri="{FF2B5EF4-FFF2-40B4-BE49-F238E27FC236}">
                    <a16:creationId xmlns:a16="http://schemas.microsoft.com/office/drawing/2014/main" id="{689527E3-32C3-84ED-9566-9D397C18FE6F}"/>
                  </a:ext>
                </a:extLst>
              </p:cNvPr>
              <p:cNvGraphicFramePr>
                <a:graphicFrameLocks noGrp="1"/>
              </p:cNvGraphicFramePr>
              <p:nvPr>
                <p:extLst>
                  <p:ext uri="{D42A27DB-BD31-4B8C-83A1-F6EECF244321}">
                    <p14:modId xmlns:p14="http://schemas.microsoft.com/office/powerpoint/2010/main" val="1303331736"/>
                  </p:ext>
                </p:extLst>
              </p:nvPr>
            </p:nvGraphicFramePr>
            <p:xfrm>
              <a:off x="2364827" y="4110687"/>
              <a:ext cx="3689132" cy="2560320"/>
            </p:xfrm>
            <a:graphic>
              <a:graphicData uri="http://schemas.openxmlformats.org/drawingml/2006/table">
                <a:tbl>
                  <a:tblPr firstRow="1" bandRow="1">
                    <a:tableStyleId>{5C22544A-7EE6-4342-B048-85BDC9FD1C3A}</a:tableStyleId>
                  </a:tblPr>
                  <a:tblGrid>
                    <a:gridCol w="1481959">
                      <a:extLst>
                        <a:ext uri="{9D8B030D-6E8A-4147-A177-3AD203B41FA5}">
                          <a16:colId xmlns:a16="http://schemas.microsoft.com/office/drawing/2014/main" val="3417424637"/>
                        </a:ext>
                      </a:extLst>
                    </a:gridCol>
                    <a:gridCol w="2207173">
                      <a:extLst>
                        <a:ext uri="{9D8B030D-6E8A-4147-A177-3AD203B41FA5}">
                          <a16:colId xmlns:a16="http://schemas.microsoft.com/office/drawing/2014/main" val="6578188"/>
                        </a:ext>
                      </a:extLst>
                    </a:gridCol>
                  </a:tblGrid>
                  <a:tr h="370840">
                    <a:tc>
                      <a:txBody>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𝑥</m:t>
                                </m:r>
                              </m:oMath>
                            </m:oMathPara>
                          </a14:m>
                          <a:endParaRPr lang="pl-PL"/>
                        </a:p>
                      </a:txBody>
                      <a:tcPr/>
                    </a:tc>
                    <a:tc>
                      <a:txBody>
                        <a:bodyPr/>
                        <a:lstStyle/>
                        <a:p>
                          <a:r>
                            <a:rPr lang="pl-PL"/>
                            <a:t>f</a:t>
                          </a:r>
                          <a14:m>
                            <m:oMath xmlns:m="http://schemas.openxmlformats.org/officeDocument/2006/math">
                              <m:r>
                                <a:rPr lang="pl-PL" i="1" dirty="0" smtClean="0">
                                  <a:latin typeface="Cambria Math" panose="02040503050406030204" pitchFamily="18" charset="0"/>
                                </a:rPr>
                                <m:t>(</m:t>
                              </m:r>
                              <m:r>
                                <a:rPr lang="pl-PL" i="1" dirty="0" smtClean="0">
                                  <a:latin typeface="Cambria Math" panose="02040503050406030204" pitchFamily="18" charset="0"/>
                                </a:rPr>
                                <m:t>𝑥</m:t>
                              </m:r>
                              <m:r>
                                <a:rPr lang="pl-PL" i="1" dirty="0" smtClean="0">
                                  <a:latin typeface="Cambria Math" panose="02040503050406030204" pitchFamily="18" charset="0"/>
                                </a:rPr>
                                <m:t>)</m:t>
                              </m:r>
                            </m:oMath>
                          </a14:m>
                          <a:endParaRPr lang="pl-PL"/>
                        </a:p>
                      </a:txBody>
                      <a:tcPr/>
                    </a:tc>
                    <a:extLst>
                      <a:ext uri="{0D108BD9-81ED-4DB2-BD59-A6C34878D82A}">
                        <a16:rowId xmlns:a16="http://schemas.microsoft.com/office/drawing/2014/main" val="1469978595"/>
                      </a:ext>
                    </a:extLst>
                  </a:tr>
                  <a:tr h="370840">
                    <a:tc>
                      <a:txBody>
                        <a:bodyPr/>
                        <a:lstStyle/>
                        <a:p>
                          <a:r>
                            <a:rPr lang="pl-PL"/>
                            <a:t>0,567</a:t>
                          </a:r>
                        </a:p>
                      </a:txBody>
                      <a:tcPr/>
                    </a:tc>
                    <a:tc>
                      <a:txBody>
                        <a:bodyPr/>
                        <a:lstStyle/>
                        <a:p>
                          <a:r>
                            <a:rPr lang="pl-PL" err="1"/>
                            <a:t>Ln</a:t>
                          </a:r>
                          <a:r>
                            <a:rPr lang="pl-PL"/>
                            <a:t>(0,567)</a:t>
                          </a:r>
                        </a:p>
                      </a:txBody>
                      <a:tcPr/>
                    </a:tc>
                    <a:extLst>
                      <a:ext uri="{0D108BD9-81ED-4DB2-BD59-A6C34878D82A}">
                        <a16:rowId xmlns:a16="http://schemas.microsoft.com/office/drawing/2014/main" val="3339899762"/>
                      </a:ext>
                    </a:extLst>
                  </a:tr>
                  <a:tr h="370840">
                    <a:tc>
                      <a:txBody>
                        <a:bodyPr/>
                        <a:lstStyle/>
                        <a:p>
                          <a:r>
                            <a:rPr lang="pl-PL"/>
                            <a:t>1</a:t>
                          </a:r>
                        </a:p>
                      </a:txBody>
                      <a:tcPr/>
                    </a:tc>
                    <a:tc>
                      <a:txBody>
                        <a:bodyPr/>
                        <a:lstStyle/>
                        <a:p>
                          <a:r>
                            <a:rPr lang="pl-PL" err="1"/>
                            <a:t>Ln</a:t>
                          </a:r>
                          <a:r>
                            <a:rPr lang="pl-PL"/>
                            <a:t>(1)</a:t>
                          </a:r>
                        </a:p>
                      </a:txBody>
                      <a:tcPr/>
                    </a:tc>
                    <a:extLst>
                      <a:ext uri="{0D108BD9-81ED-4DB2-BD59-A6C34878D82A}">
                        <a16:rowId xmlns:a16="http://schemas.microsoft.com/office/drawing/2014/main" val="561895070"/>
                      </a:ext>
                    </a:extLst>
                  </a:tr>
                  <a:tr h="370840">
                    <a:tc>
                      <a:txBody>
                        <a:bodyPr/>
                        <a:lstStyle/>
                        <a:p>
                          <a:r>
                            <a:rPr lang="pl-PL"/>
                            <a:t>1,433</a:t>
                          </a:r>
                        </a:p>
                      </a:txBody>
                      <a:tcPr/>
                    </a:tc>
                    <a:tc>
                      <a:txBody>
                        <a:bodyPr/>
                        <a:lstStyle/>
                        <a:p>
                          <a:r>
                            <a:rPr lang="pl-PL" err="1"/>
                            <a:t>Ln</a:t>
                          </a:r>
                          <a:r>
                            <a:rPr lang="pl-PL"/>
                            <a:t>(1,433)</a:t>
                          </a:r>
                        </a:p>
                      </a:txBody>
                      <a:tcPr/>
                    </a:tc>
                    <a:extLst>
                      <a:ext uri="{0D108BD9-81ED-4DB2-BD59-A6C34878D82A}">
                        <a16:rowId xmlns:a16="http://schemas.microsoft.com/office/drawing/2014/main" val="2458714520"/>
                      </a:ext>
                    </a:extLst>
                  </a:tr>
                </a:tbl>
              </a:graphicData>
            </a:graphic>
          </p:graphicFrame>
        </mc:Choice>
        <mc:Fallback xmlns="">
          <p:graphicFrame>
            <p:nvGraphicFramePr>
              <p:cNvPr id="2" name="Tabela 1">
                <a:extLst>
                  <a:ext uri="{FF2B5EF4-FFF2-40B4-BE49-F238E27FC236}">
                    <a16:creationId xmlns:a16="http://schemas.microsoft.com/office/drawing/2014/main" id="{689527E3-32C3-84ED-9566-9D397C18FE6F}"/>
                  </a:ext>
                </a:extLst>
              </p:cNvPr>
              <p:cNvGraphicFramePr>
                <a:graphicFrameLocks noGrp="1"/>
              </p:cNvGraphicFramePr>
              <p:nvPr>
                <p:extLst>
                  <p:ext uri="{D42A27DB-BD31-4B8C-83A1-F6EECF244321}">
                    <p14:modId xmlns:p14="http://schemas.microsoft.com/office/powerpoint/2010/main" val="1303331736"/>
                  </p:ext>
                </p:extLst>
              </p:nvPr>
            </p:nvGraphicFramePr>
            <p:xfrm>
              <a:off x="2364827" y="4110687"/>
              <a:ext cx="3689132" cy="2560320"/>
            </p:xfrm>
            <a:graphic>
              <a:graphicData uri="http://schemas.openxmlformats.org/drawingml/2006/table">
                <a:tbl>
                  <a:tblPr firstRow="1" bandRow="1">
                    <a:tableStyleId>{5C22544A-7EE6-4342-B048-85BDC9FD1C3A}</a:tableStyleId>
                  </a:tblPr>
                  <a:tblGrid>
                    <a:gridCol w="1481959">
                      <a:extLst>
                        <a:ext uri="{9D8B030D-6E8A-4147-A177-3AD203B41FA5}">
                          <a16:colId xmlns:a16="http://schemas.microsoft.com/office/drawing/2014/main" val="3417424637"/>
                        </a:ext>
                      </a:extLst>
                    </a:gridCol>
                    <a:gridCol w="2207173">
                      <a:extLst>
                        <a:ext uri="{9D8B030D-6E8A-4147-A177-3AD203B41FA5}">
                          <a16:colId xmlns:a16="http://schemas.microsoft.com/office/drawing/2014/main" val="6578188"/>
                        </a:ext>
                      </a:extLst>
                    </a:gridCol>
                  </a:tblGrid>
                  <a:tr h="640080">
                    <a:tc>
                      <a:txBody>
                        <a:bodyPr/>
                        <a:lstStyle/>
                        <a:p>
                          <a:endParaRPr lang="en-US"/>
                        </a:p>
                      </a:txBody>
                      <a:tcPr>
                        <a:blipFill>
                          <a:blip r:embed="rId5"/>
                          <a:stretch>
                            <a:fillRect l="-410" t="-14286" r="-150410" b="-336190"/>
                          </a:stretch>
                        </a:blipFill>
                      </a:tcPr>
                    </a:tc>
                    <a:tc>
                      <a:txBody>
                        <a:bodyPr/>
                        <a:lstStyle/>
                        <a:p>
                          <a:endParaRPr lang="en-US"/>
                        </a:p>
                      </a:txBody>
                      <a:tcPr>
                        <a:blipFill>
                          <a:blip r:embed="rId5"/>
                          <a:stretch>
                            <a:fillRect l="-67493" t="-14286" r="-1102" b="-336190"/>
                          </a:stretch>
                        </a:blipFill>
                      </a:tcPr>
                    </a:tc>
                    <a:extLst>
                      <a:ext uri="{0D108BD9-81ED-4DB2-BD59-A6C34878D82A}">
                        <a16:rowId xmlns:a16="http://schemas.microsoft.com/office/drawing/2014/main" val="1469978595"/>
                      </a:ext>
                    </a:extLst>
                  </a:tr>
                  <a:tr h="640080">
                    <a:tc>
                      <a:txBody>
                        <a:bodyPr/>
                        <a:lstStyle/>
                        <a:p>
                          <a:r>
                            <a:rPr lang="pl-PL"/>
                            <a:t>0,567</a:t>
                          </a:r>
                        </a:p>
                      </a:txBody>
                      <a:tcPr/>
                    </a:tc>
                    <a:tc>
                      <a:txBody>
                        <a:bodyPr/>
                        <a:lstStyle/>
                        <a:p>
                          <a:r>
                            <a:rPr lang="pl-PL" err="1"/>
                            <a:t>Ln</a:t>
                          </a:r>
                          <a:r>
                            <a:rPr lang="pl-PL"/>
                            <a:t>(0,567)</a:t>
                          </a:r>
                        </a:p>
                      </a:txBody>
                      <a:tcPr/>
                    </a:tc>
                    <a:extLst>
                      <a:ext uri="{0D108BD9-81ED-4DB2-BD59-A6C34878D82A}">
                        <a16:rowId xmlns:a16="http://schemas.microsoft.com/office/drawing/2014/main" val="3339899762"/>
                      </a:ext>
                    </a:extLst>
                  </a:tr>
                  <a:tr h="640080">
                    <a:tc>
                      <a:txBody>
                        <a:bodyPr/>
                        <a:lstStyle/>
                        <a:p>
                          <a:r>
                            <a:rPr lang="pl-PL"/>
                            <a:t>1</a:t>
                          </a:r>
                        </a:p>
                      </a:txBody>
                      <a:tcPr/>
                    </a:tc>
                    <a:tc>
                      <a:txBody>
                        <a:bodyPr/>
                        <a:lstStyle/>
                        <a:p>
                          <a:r>
                            <a:rPr lang="pl-PL" err="1"/>
                            <a:t>Ln</a:t>
                          </a:r>
                          <a:r>
                            <a:rPr lang="pl-PL"/>
                            <a:t>(1)</a:t>
                          </a:r>
                        </a:p>
                      </a:txBody>
                      <a:tcPr/>
                    </a:tc>
                    <a:extLst>
                      <a:ext uri="{0D108BD9-81ED-4DB2-BD59-A6C34878D82A}">
                        <a16:rowId xmlns:a16="http://schemas.microsoft.com/office/drawing/2014/main" val="561895070"/>
                      </a:ext>
                    </a:extLst>
                  </a:tr>
                  <a:tr h="640080">
                    <a:tc>
                      <a:txBody>
                        <a:bodyPr/>
                        <a:lstStyle/>
                        <a:p>
                          <a:r>
                            <a:rPr lang="pl-PL"/>
                            <a:t>1,433</a:t>
                          </a:r>
                        </a:p>
                      </a:txBody>
                      <a:tcPr/>
                    </a:tc>
                    <a:tc>
                      <a:txBody>
                        <a:bodyPr/>
                        <a:lstStyle/>
                        <a:p>
                          <a:r>
                            <a:rPr lang="pl-PL" err="1"/>
                            <a:t>Ln</a:t>
                          </a:r>
                          <a:r>
                            <a:rPr lang="pl-PL"/>
                            <a:t>(1,433)</a:t>
                          </a:r>
                        </a:p>
                      </a:txBody>
                      <a:tcPr/>
                    </a:tc>
                    <a:extLst>
                      <a:ext uri="{0D108BD9-81ED-4DB2-BD59-A6C34878D82A}">
                        <a16:rowId xmlns:a16="http://schemas.microsoft.com/office/drawing/2014/main" val="2458714520"/>
                      </a:ext>
                    </a:extLst>
                  </a:tr>
                </a:tbl>
              </a:graphicData>
            </a:graphic>
          </p:graphicFrame>
        </mc:Fallback>
      </mc:AlternateContent>
      <p:pic>
        <p:nvPicPr>
          <p:cNvPr id="5" name="Obraz 4">
            <a:extLst>
              <a:ext uri="{FF2B5EF4-FFF2-40B4-BE49-F238E27FC236}">
                <a16:creationId xmlns:a16="http://schemas.microsoft.com/office/drawing/2014/main" id="{0EC1C3BC-71BA-FBD0-7570-AA1231681EE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1166323" y="1738533"/>
            <a:ext cx="12283307" cy="3652314"/>
          </a:xfrm>
          <a:prstGeom prst="rect">
            <a:avLst/>
          </a:prstGeom>
        </p:spPr>
      </p:pic>
      <p:pic>
        <p:nvPicPr>
          <p:cNvPr id="10" name="Obraz 9">
            <a:extLst>
              <a:ext uri="{FF2B5EF4-FFF2-40B4-BE49-F238E27FC236}">
                <a16:creationId xmlns:a16="http://schemas.microsoft.com/office/drawing/2014/main" id="{2608F010-43B1-AF24-CDAA-78A8D6CED29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7184322" y="5316015"/>
            <a:ext cx="4519609" cy="1541985"/>
          </a:xfrm>
          <a:prstGeom prst="rect">
            <a:avLst/>
          </a:prstGeom>
        </p:spPr>
      </p:pic>
      <p:pic>
        <p:nvPicPr>
          <p:cNvPr id="13" name="Obraz 12">
            <a:extLst>
              <a:ext uri="{FF2B5EF4-FFF2-40B4-BE49-F238E27FC236}">
                <a16:creationId xmlns:a16="http://schemas.microsoft.com/office/drawing/2014/main" id="{FAE76083-F39B-746F-5DB9-75ED6C09D96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42377" y="7481734"/>
            <a:ext cx="13072644" cy="3995557"/>
          </a:xfrm>
          <a:prstGeom prst="rect">
            <a:avLst/>
          </a:prstGeom>
        </p:spPr>
      </p:pic>
      <p:pic>
        <p:nvPicPr>
          <p:cNvPr id="17" name="Obraz 16">
            <a:extLst>
              <a:ext uri="{FF2B5EF4-FFF2-40B4-BE49-F238E27FC236}">
                <a16:creationId xmlns:a16="http://schemas.microsoft.com/office/drawing/2014/main" id="{BB5E7E5E-1AA9-BF08-354E-142E594FC5D7}"/>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13315021" y="6279006"/>
            <a:ext cx="10621774" cy="2796225"/>
          </a:xfrm>
          <a:prstGeom prst="rect">
            <a:avLst/>
          </a:prstGeom>
        </p:spPr>
      </p:pic>
      <p:pic>
        <p:nvPicPr>
          <p:cNvPr id="19" name="Obraz 18">
            <a:extLst>
              <a:ext uri="{FF2B5EF4-FFF2-40B4-BE49-F238E27FC236}">
                <a16:creationId xmlns:a16="http://schemas.microsoft.com/office/drawing/2014/main" id="{945C9A0E-8BC6-B659-2FDE-B532DA9D354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14100581" y="9254854"/>
            <a:ext cx="9636079" cy="1417071"/>
          </a:xfrm>
          <a:prstGeom prst="rect">
            <a:avLst/>
          </a:prstGeom>
          <a:ln>
            <a:solidFill>
              <a:srgbClr val="FF0000"/>
            </a:solidFill>
          </a:ln>
        </p:spPr>
      </p:pic>
    </p:spTree>
    <p:extLst>
      <p:ext uri="{BB962C8B-B14F-4D97-AF65-F5344CB8AC3E}">
        <p14:creationId xmlns:p14="http://schemas.microsoft.com/office/powerpoint/2010/main" val="338013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1894B2D9-3146-C194-99A1-8E64F01FA81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747642" y="1672366"/>
            <a:ext cx="11926588" cy="10166494"/>
          </a:xfrm>
          <a:prstGeom prst="rect">
            <a:avLst/>
          </a:prstGeom>
        </p:spPr>
      </p:pic>
    </p:spTree>
    <p:extLst>
      <p:ext uri="{BB962C8B-B14F-4D97-AF65-F5344CB8AC3E}">
        <p14:creationId xmlns:p14="http://schemas.microsoft.com/office/powerpoint/2010/main" val="1078837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F09421C2-C853-71EB-7116-63C8FB97B1E9}"/>
              </a:ext>
            </a:extLst>
          </p:cNvPr>
          <p:cNvSpPr txBox="1"/>
          <p:nvPr/>
        </p:nvSpPr>
        <p:spPr>
          <a:xfrm>
            <a:off x="2827293" y="1782541"/>
            <a:ext cx="19941268" cy="2769989"/>
          </a:xfrm>
          <a:prstGeom prst="rect">
            <a:avLst/>
          </a:prstGeom>
          <a:noFill/>
        </p:spPr>
        <p:txBody>
          <a:bodyPr wrap="square" lIns="0" tIns="0" rIns="0" bIns="0" rtlCol="0">
            <a:spAutoFit/>
          </a:bodyPr>
          <a:lstStyle/>
          <a:p>
            <a:r>
              <a:rPr lang="en-US" sz="6000"/>
              <a:t>The selection of nodes at the root of the Chebyshev polynomial allows us to avoid the Runge effect. Prevents large interpolation errors from occurring at the ends of the interpolation interval.</a:t>
            </a:r>
            <a:endParaRPr lang="pl-PL" sz="6000"/>
          </a:p>
        </p:txBody>
      </p:sp>
    </p:spTree>
    <p:extLst>
      <p:ext uri="{BB962C8B-B14F-4D97-AF65-F5344CB8AC3E}">
        <p14:creationId xmlns:p14="http://schemas.microsoft.com/office/powerpoint/2010/main" val="225571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90974"/>
            <a:ext cx="16091328"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Optimal selection of interpolation nodes.</a:t>
            </a: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F09421C2-C853-71EB-7116-63C8FB97B1E9}"/>
                  </a:ext>
                </a:extLst>
              </p:cNvPr>
              <p:cNvSpPr txBox="1"/>
              <p:nvPr/>
            </p:nvSpPr>
            <p:spPr>
              <a:xfrm>
                <a:off x="2827293" y="1782541"/>
                <a:ext cx="19941268" cy="923330"/>
              </a:xfrm>
              <a:prstGeom prst="rect">
                <a:avLst/>
              </a:prstGeom>
              <a:noFill/>
            </p:spPr>
            <p:txBody>
              <a:bodyPr wrap="square" lIns="0" tIns="0" rIns="0" bIns="0" rtlCol="0">
                <a:spAutoFit/>
              </a:bodyPr>
              <a:lstStyle/>
              <a:p>
                <a:r>
                  <a:rPr lang="en-US" sz="6000"/>
                  <a:t>Interpolation </a:t>
                </a:r>
                <a14:m>
                  <m:oMath xmlns:m="http://schemas.openxmlformats.org/officeDocument/2006/math">
                    <m:r>
                      <a:rPr lang="en-US" sz="6000" i="1" dirty="0" smtClean="0">
                        <a:latin typeface="Cambria Math" panose="02040503050406030204" pitchFamily="18" charset="0"/>
                      </a:rPr>
                      <m:t>𝑓</m:t>
                    </m:r>
                    <m:r>
                      <a:rPr lang="en-US" sz="6000" i="1" dirty="0" smtClean="0">
                        <a:latin typeface="Cambria Math" panose="02040503050406030204" pitchFamily="18" charset="0"/>
                      </a:rPr>
                      <m:t>(</m:t>
                    </m:r>
                    <m:r>
                      <a:rPr lang="en-US" sz="6000" i="1" dirty="0" smtClean="0">
                        <a:latin typeface="Cambria Math" panose="02040503050406030204" pitchFamily="18" charset="0"/>
                      </a:rPr>
                      <m:t>𝑥</m:t>
                    </m:r>
                    <m:r>
                      <a:rPr lang="en-US" sz="6000" i="1" dirty="0" smtClean="0">
                        <a:latin typeface="Cambria Math" panose="02040503050406030204" pitchFamily="18" charset="0"/>
                      </a:rPr>
                      <m:t>)=|</m:t>
                    </m:r>
                    <m:r>
                      <a:rPr lang="en-US" sz="6000" i="1" dirty="0" smtClean="0">
                        <a:latin typeface="Cambria Math" panose="02040503050406030204" pitchFamily="18" charset="0"/>
                      </a:rPr>
                      <m:t>𝑥</m:t>
                    </m:r>
                    <m:r>
                      <a:rPr lang="en-US" sz="6000" i="1" dirty="0" smtClean="0">
                        <a:latin typeface="Cambria Math" panose="02040503050406030204" pitchFamily="18" charset="0"/>
                      </a:rPr>
                      <m:t>|, </m:t>
                    </m:r>
                    <m:r>
                      <a:rPr lang="en-US" sz="6000" i="1" dirty="0" smtClean="0">
                        <a:latin typeface="Cambria Math" panose="02040503050406030204" pitchFamily="18" charset="0"/>
                      </a:rPr>
                      <m:t>𝑛</m:t>
                    </m:r>
                    <m:r>
                      <a:rPr lang="en-US" sz="6000" i="1" dirty="0" smtClean="0">
                        <a:latin typeface="Cambria Math" panose="02040503050406030204" pitchFamily="18" charset="0"/>
                      </a:rPr>
                      <m:t>=10</m:t>
                    </m:r>
                  </m:oMath>
                </a14:m>
                <a:endParaRPr lang="pl-PL" sz="6000"/>
              </a:p>
            </p:txBody>
          </p:sp>
        </mc:Choice>
        <mc:Fallback xmlns="">
          <p:sp>
            <p:nvSpPr>
              <p:cNvPr id="2" name="TextBox 13">
                <a:extLst>
                  <a:ext uri="{FF2B5EF4-FFF2-40B4-BE49-F238E27FC236}">
                    <a16:creationId xmlns:a16="http://schemas.microsoft.com/office/drawing/2014/main" id="{F09421C2-C853-71EB-7116-63C8FB97B1E9}"/>
                  </a:ext>
                </a:extLst>
              </p:cNvPr>
              <p:cNvSpPr txBox="1">
                <a:spLocks noRot="1" noChangeAspect="1" noMove="1" noResize="1" noEditPoints="1" noAdjustHandles="1" noChangeArrowheads="1" noChangeShapeType="1" noTextEdit="1"/>
              </p:cNvSpPr>
              <p:nvPr/>
            </p:nvSpPr>
            <p:spPr>
              <a:xfrm>
                <a:off x="2827293" y="1782541"/>
                <a:ext cx="19941268" cy="923330"/>
              </a:xfrm>
              <a:prstGeom prst="rect">
                <a:avLst/>
              </a:prstGeom>
              <a:blipFill>
                <a:blip r:embed="rId4"/>
                <a:stretch>
                  <a:fillRect l="-2323" t="-25000" b="-48684"/>
                </a:stretch>
              </a:blipFill>
            </p:spPr>
            <p:txBody>
              <a:bodyPr/>
              <a:lstStyle/>
              <a:p>
                <a:r>
                  <a:rPr lang="en-US">
                    <a:noFill/>
                  </a:rPr>
                  <a:t> </a:t>
                </a:r>
              </a:p>
            </p:txBody>
          </p:sp>
        </mc:Fallback>
      </mc:AlternateContent>
      <p:pic>
        <p:nvPicPr>
          <p:cNvPr id="4" name="Obraz 3">
            <a:extLst>
              <a:ext uri="{FF2B5EF4-FFF2-40B4-BE49-F238E27FC236}">
                <a16:creationId xmlns:a16="http://schemas.microsoft.com/office/drawing/2014/main" id="{DAC6DDAF-E229-84CF-4411-6045414946A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674813" y="3436881"/>
            <a:ext cx="21424152" cy="8496573"/>
          </a:xfrm>
          <a:prstGeom prst="rect">
            <a:avLst/>
          </a:prstGeom>
        </p:spPr>
      </p:pic>
      <p:sp>
        <p:nvSpPr>
          <p:cNvPr id="5" name="pole tekstowe 4">
            <a:extLst>
              <a:ext uri="{FF2B5EF4-FFF2-40B4-BE49-F238E27FC236}">
                <a16:creationId xmlns:a16="http://schemas.microsoft.com/office/drawing/2014/main" id="{CCB04A53-DB87-8A96-F690-F87A42AB1B01}"/>
              </a:ext>
            </a:extLst>
          </p:cNvPr>
          <p:cNvSpPr txBox="1"/>
          <p:nvPr/>
        </p:nvSpPr>
        <p:spPr>
          <a:xfrm>
            <a:off x="2270235" y="3700733"/>
            <a:ext cx="5297214" cy="646331"/>
          </a:xfrm>
          <a:prstGeom prst="rect">
            <a:avLst/>
          </a:prstGeom>
          <a:solidFill>
            <a:schemeClr val="bg1"/>
          </a:solidFill>
          <a:ln>
            <a:solidFill>
              <a:schemeClr val="bg1"/>
            </a:solidFill>
          </a:ln>
        </p:spPr>
        <p:txBody>
          <a:bodyPr wrap="square" rtlCol="0">
            <a:spAutoFit/>
          </a:bodyPr>
          <a:lstStyle/>
          <a:p>
            <a:r>
              <a:rPr lang="pl-PL"/>
              <a:t>F(x) and </a:t>
            </a:r>
            <a:r>
              <a:rPr lang="pl-PL" err="1"/>
              <a:t>polynomian</a:t>
            </a:r>
            <a:r>
              <a:rPr lang="pl-PL"/>
              <a:t> </a:t>
            </a:r>
          </a:p>
        </p:txBody>
      </p:sp>
      <p:sp>
        <p:nvSpPr>
          <p:cNvPr id="6" name="pole tekstowe 5">
            <a:extLst>
              <a:ext uri="{FF2B5EF4-FFF2-40B4-BE49-F238E27FC236}">
                <a16:creationId xmlns:a16="http://schemas.microsoft.com/office/drawing/2014/main" id="{BDDFC48D-F5BE-991E-A150-45C41376AEAA}"/>
              </a:ext>
            </a:extLst>
          </p:cNvPr>
          <p:cNvSpPr txBox="1"/>
          <p:nvPr/>
        </p:nvSpPr>
        <p:spPr>
          <a:xfrm>
            <a:off x="2827293" y="8078292"/>
            <a:ext cx="5297214" cy="646331"/>
          </a:xfrm>
          <a:prstGeom prst="rect">
            <a:avLst/>
          </a:prstGeom>
          <a:solidFill>
            <a:schemeClr val="bg1"/>
          </a:solidFill>
          <a:ln>
            <a:solidFill>
              <a:schemeClr val="bg1"/>
            </a:solidFill>
          </a:ln>
        </p:spPr>
        <p:txBody>
          <a:bodyPr wrap="square" rtlCol="0">
            <a:spAutoFit/>
          </a:bodyPr>
          <a:lstStyle/>
          <a:p>
            <a:r>
              <a:rPr lang="pl-PL"/>
              <a:t>error</a:t>
            </a:r>
          </a:p>
        </p:txBody>
      </p:sp>
      <p:sp>
        <p:nvSpPr>
          <p:cNvPr id="7" name="pole tekstowe 6">
            <a:extLst>
              <a:ext uri="{FF2B5EF4-FFF2-40B4-BE49-F238E27FC236}">
                <a16:creationId xmlns:a16="http://schemas.microsoft.com/office/drawing/2014/main" id="{2D37CFE2-4425-7CAA-CA7D-669222B11F5E}"/>
              </a:ext>
            </a:extLst>
          </p:cNvPr>
          <p:cNvSpPr txBox="1"/>
          <p:nvPr/>
        </p:nvSpPr>
        <p:spPr>
          <a:xfrm>
            <a:off x="13621407" y="3436881"/>
            <a:ext cx="5297214" cy="646331"/>
          </a:xfrm>
          <a:prstGeom prst="rect">
            <a:avLst/>
          </a:prstGeom>
          <a:solidFill>
            <a:schemeClr val="bg1"/>
          </a:solidFill>
          <a:ln>
            <a:solidFill>
              <a:schemeClr val="bg1"/>
            </a:solidFill>
          </a:ln>
        </p:spPr>
        <p:txBody>
          <a:bodyPr wrap="square" rtlCol="0">
            <a:spAutoFit/>
          </a:bodyPr>
          <a:lstStyle/>
          <a:p>
            <a:r>
              <a:rPr lang="pl-PL"/>
              <a:t>F(x) and </a:t>
            </a:r>
            <a:r>
              <a:rPr lang="pl-PL" err="1"/>
              <a:t>polynomian</a:t>
            </a:r>
            <a:r>
              <a:rPr lang="pl-PL"/>
              <a:t> </a:t>
            </a:r>
          </a:p>
        </p:txBody>
      </p:sp>
    </p:spTree>
    <p:extLst>
      <p:ext uri="{BB962C8B-B14F-4D97-AF65-F5344CB8AC3E}">
        <p14:creationId xmlns:p14="http://schemas.microsoft.com/office/powerpoint/2010/main" val="2807799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F09421C2-C853-71EB-7116-63C8FB97B1E9}"/>
                  </a:ext>
                </a:extLst>
              </p:cNvPr>
              <p:cNvSpPr txBox="1"/>
              <p:nvPr/>
            </p:nvSpPr>
            <p:spPr>
              <a:xfrm>
                <a:off x="837406" y="4099034"/>
                <a:ext cx="4449308" cy="27802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dirty="0" smtClean="0">
                          <a:latin typeface="Cambria Math" panose="02040503050406030204" pitchFamily="18" charset="0"/>
                        </a:rPr>
                        <m:t>𝑓</m:t>
                      </m:r>
                      <m:d>
                        <m:dPr>
                          <m:ctrlPr>
                            <a:rPr lang="en-US" sz="6000" i="1" dirty="0" smtClean="0">
                              <a:latin typeface="Cambria Math" panose="02040503050406030204" pitchFamily="18" charset="0"/>
                            </a:rPr>
                          </m:ctrlPr>
                        </m:dPr>
                        <m:e>
                          <m:r>
                            <a:rPr lang="en-US" sz="6000" i="1" dirty="0" smtClean="0">
                              <a:latin typeface="Cambria Math" panose="02040503050406030204" pitchFamily="18" charset="0"/>
                            </a:rPr>
                            <m:t>𝑥</m:t>
                          </m:r>
                        </m:e>
                      </m:d>
                      <m:r>
                        <a:rPr lang="pl-PL" sz="6000" b="0" i="1" dirty="0" smtClean="0">
                          <a:latin typeface="Cambria Math" panose="02040503050406030204" pitchFamily="18" charset="0"/>
                        </a:rPr>
                        <m:t>=</m:t>
                      </m:r>
                      <m:rad>
                        <m:radPr>
                          <m:degHide m:val="on"/>
                          <m:ctrlPr>
                            <a:rPr lang="en-US" sz="6000" i="1" dirty="0" smtClean="0">
                              <a:latin typeface="Cambria Math" panose="02040503050406030204" pitchFamily="18" charset="0"/>
                            </a:rPr>
                          </m:ctrlPr>
                        </m:radPr>
                        <m:deg/>
                        <m:e>
                          <m:r>
                            <a:rPr lang="pl-PL" sz="6000" b="0" i="1" dirty="0" smtClean="0">
                              <a:latin typeface="Cambria Math" panose="02040503050406030204" pitchFamily="18" charset="0"/>
                            </a:rPr>
                            <m:t>𝑥</m:t>
                          </m:r>
                        </m:e>
                      </m:rad>
                      <m:r>
                        <a:rPr lang="en-US" sz="6000" i="1" dirty="0" smtClean="0">
                          <a:latin typeface="Cambria Math" panose="02040503050406030204" pitchFamily="18" charset="0"/>
                        </a:rPr>
                        <m:t>, </m:t>
                      </m:r>
                    </m:oMath>
                  </m:oMathPara>
                </a14:m>
                <a:endParaRPr lang="pl-PL" sz="6000" i="1">
                  <a:latin typeface="Cambria Math" panose="02040503050406030204" pitchFamily="18" charset="0"/>
                </a:endParaRPr>
              </a:p>
              <a:p>
                <a14:m>
                  <m:oMath xmlns:m="http://schemas.openxmlformats.org/officeDocument/2006/math">
                    <m:r>
                      <a:rPr lang="en-US" sz="6000" i="1" dirty="0" smtClean="0">
                        <a:latin typeface="Cambria Math" panose="02040503050406030204" pitchFamily="18" charset="0"/>
                      </a:rPr>
                      <m:t>𝑛</m:t>
                    </m:r>
                    <m:r>
                      <a:rPr lang="en-US" sz="6000" i="1" dirty="0" smtClean="0">
                        <a:latin typeface="Cambria Math" panose="02040503050406030204" pitchFamily="18" charset="0"/>
                      </a:rPr>
                      <m:t>=</m:t>
                    </m:r>
                  </m:oMath>
                </a14:m>
                <a:r>
                  <a:rPr lang="pl-PL" sz="6000"/>
                  <a:t>3,</a:t>
                </a:r>
              </a:p>
              <a:p>
                <a:r>
                  <a:rPr lang="pl-PL" sz="6000"/>
                  <a:t> </a:t>
                </a:r>
                <a14:m>
                  <m:oMath xmlns:m="http://schemas.openxmlformats.org/officeDocument/2006/math">
                    <m:r>
                      <a:rPr lang="pl-PL" sz="6000" b="0" i="1" smtClean="0">
                        <a:latin typeface="Cambria Math" panose="02040503050406030204" pitchFamily="18" charset="0"/>
                      </a:rPr>
                      <m:t>𝑥</m:t>
                    </m:r>
                    <m:r>
                      <a:rPr lang="pl-PL" sz="6000" b="0" i="1" smtClean="0">
                        <a:latin typeface="Cambria Math" panose="02040503050406030204" pitchFamily="18" charset="0"/>
                      </a:rPr>
                      <m:t>∈[1,4]</m:t>
                    </m:r>
                  </m:oMath>
                </a14:m>
                <a:endParaRPr lang="pl-PL" sz="6000"/>
              </a:p>
            </p:txBody>
          </p:sp>
        </mc:Choice>
        <mc:Fallback xmlns="">
          <p:sp>
            <p:nvSpPr>
              <p:cNvPr id="2" name="TextBox 13">
                <a:extLst>
                  <a:ext uri="{FF2B5EF4-FFF2-40B4-BE49-F238E27FC236}">
                    <a16:creationId xmlns:a16="http://schemas.microsoft.com/office/drawing/2014/main" id="{F09421C2-C853-71EB-7116-63C8FB97B1E9}"/>
                  </a:ext>
                </a:extLst>
              </p:cNvPr>
              <p:cNvSpPr txBox="1">
                <a:spLocks noRot="1" noChangeAspect="1" noMove="1" noResize="1" noEditPoints="1" noAdjustHandles="1" noChangeArrowheads="1" noChangeShapeType="1" noTextEdit="1"/>
              </p:cNvSpPr>
              <p:nvPr/>
            </p:nvSpPr>
            <p:spPr>
              <a:xfrm>
                <a:off x="837406" y="4099034"/>
                <a:ext cx="4449308" cy="2780248"/>
              </a:xfrm>
              <a:prstGeom prst="rect">
                <a:avLst/>
              </a:prstGeom>
              <a:blipFill>
                <a:blip r:embed="rId4"/>
                <a:stretch>
                  <a:fillRect/>
                </a:stretch>
              </a:blipFill>
            </p:spPr>
            <p:txBody>
              <a:bodyPr/>
              <a:lstStyle/>
              <a:p>
                <a:r>
                  <a:rPr lang="en-US">
                    <a:noFill/>
                  </a:rPr>
                  <a:t> </a:t>
                </a:r>
              </a:p>
            </p:txBody>
          </p:sp>
        </mc:Fallback>
      </mc:AlternateContent>
      <p:pic>
        <p:nvPicPr>
          <p:cNvPr id="8" name="Obraz 7">
            <a:extLst>
              <a:ext uri="{FF2B5EF4-FFF2-40B4-BE49-F238E27FC236}">
                <a16:creationId xmlns:a16="http://schemas.microsoft.com/office/drawing/2014/main" id="{08E0E300-5679-E0CA-AE97-37C4B0C2908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t="9328"/>
          <a:stretch/>
        </p:blipFill>
        <p:spPr>
          <a:xfrm>
            <a:off x="5286714" y="-131917"/>
            <a:ext cx="18739934" cy="11861135"/>
          </a:xfrm>
          <a:prstGeom prst="rect">
            <a:avLst/>
          </a:prstGeom>
        </p:spPr>
      </p:pic>
      <p:sp>
        <p:nvSpPr>
          <p:cNvPr id="9" name="pole tekstowe 8">
            <a:extLst>
              <a:ext uri="{FF2B5EF4-FFF2-40B4-BE49-F238E27FC236}">
                <a16:creationId xmlns:a16="http://schemas.microsoft.com/office/drawing/2014/main" id="{C7467207-5FC2-398F-BDC4-1BE00CB4FF5A}"/>
              </a:ext>
            </a:extLst>
          </p:cNvPr>
          <p:cNvSpPr txBox="1"/>
          <p:nvPr/>
        </p:nvSpPr>
        <p:spPr>
          <a:xfrm>
            <a:off x="5286714" y="3135633"/>
            <a:ext cx="3611901" cy="830997"/>
          </a:xfrm>
          <a:prstGeom prst="rect">
            <a:avLst/>
          </a:prstGeom>
          <a:solidFill>
            <a:schemeClr val="bg1"/>
          </a:solidFill>
          <a:ln>
            <a:solidFill>
              <a:schemeClr val="bg1"/>
            </a:solidFill>
          </a:ln>
        </p:spPr>
        <p:txBody>
          <a:bodyPr wrap="square" rtlCol="0">
            <a:spAutoFit/>
          </a:bodyPr>
          <a:lstStyle/>
          <a:p>
            <a:r>
              <a:rPr lang="pl-PL" sz="4800"/>
              <a:t>For </a:t>
            </a:r>
            <a:r>
              <a:rPr lang="pl-PL" sz="4800" err="1"/>
              <a:t>nodes</a:t>
            </a:r>
            <a:endParaRPr lang="pl-PL" sz="4800"/>
          </a:p>
        </p:txBody>
      </p:sp>
      <p:sp>
        <p:nvSpPr>
          <p:cNvPr id="10" name="pole tekstowe 9">
            <a:extLst>
              <a:ext uri="{FF2B5EF4-FFF2-40B4-BE49-F238E27FC236}">
                <a16:creationId xmlns:a16="http://schemas.microsoft.com/office/drawing/2014/main" id="{98B9C465-2595-E167-4DC3-E1033BDE5DF5}"/>
              </a:ext>
            </a:extLst>
          </p:cNvPr>
          <p:cNvSpPr txBox="1"/>
          <p:nvPr/>
        </p:nvSpPr>
        <p:spPr>
          <a:xfrm>
            <a:off x="8576441" y="4099034"/>
            <a:ext cx="2935592" cy="769441"/>
          </a:xfrm>
          <a:prstGeom prst="rect">
            <a:avLst/>
          </a:prstGeom>
          <a:solidFill>
            <a:schemeClr val="bg1"/>
          </a:solidFill>
          <a:ln>
            <a:solidFill>
              <a:schemeClr val="bg1"/>
            </a:solidFill>
          </a:ln>
        </p:spPr>
        <p:txBody>
          <a:bodyPr wrap="square" rtlCol="0">
            <a:spAutoFit/>
          </a:bodyPr>
          <a:lstStyle/>
          <a:p>
            <a:r>
              <a:rPr lang="pl-PL" sz="4400" err="1"/>
              <a:t>estimation</a:t>
            </a:r>
            <a:endParaRPr lang="pl-PL" sz="4400"/>
          </a:p>
        </p:txBody>
      </p:sp>
      <p:sp>
        <p:nvSpPr>
          <p:cNvPr id="11" name="pole tekstowe 10">
            <a:extLst>
              <a:ext uri="{FF2B5EF4-FFF2-40B4-BE49-F238E27FC236}">
                <a16:creationId xmlns:a16="http://schemas.microsoft.com/office/drawing/2014/main" id="{D8E604FF-AFED-2425-6D73-B2F6B9FA71B9}"/>
              </a:ext>
            </a:extLst>
          </p:cNvPr>
          <p:cNvSpPr txBox="1"/>
          <p:nvPr/>
        </p:nvSpPr>
        <p:spPr>
          <a:xfrm>
            <a:off x="8576441" y="10550342"/>
            <a:ext cx="2935592" cy="769441"/>
          </a:xfrm>
          <a:prstGeom prst="rect">
            <a:avLst/>
          </a:prstGeom>
          <a:solidFill>
            <a:schemeClr val="bg1"/>
          </a:solidFill>
          <a:ln>
            <a:solidFill>
              <a:schemeClr val="bg1"/>
            </a:solidFill>
          </a:ln>
        </p:spPr>
        <p:txBody>
          <a:bodyPr wrap="square" rtlCol="0">
            <a:spAutoFit/>
          </a:bodyPr>
          <a:lstStyle/>
          <a:p>
            <a:r>
              <a:rPr lang="pl-PL" sz="4400" err="1"/>
              <a:t>estimation</a:t>
            </a:r>
            <a:endParaRPr lang="pl-PL" sz="4400"/>
          </a:p>
        </p:txBody>
      </p:sp>
      <mc:AlternateContent xmlns:mc="http://schemas.openxmlformats.org/markup-compatibility/2006" xmlns:p14="http://schemas.microsoft.com/office/powerpoint/2010/main">
        <mc:Choice Requires="p14">
          <p:contentPart p14:bwMode="auto" r:id="rId7">
            <p14:nvContentPartPr>
              <p14:cNvPr id="3" name="Pismo odręczne 2">
                <a:extLst>
                  <a:ext uri="{FF2B5EF4-FFF2-40B4-BE49-F238E27FC236}">
                    <a16:creationId xmlns:a16="http://schemas.microsoft.com/office/drawing/2014/main" id="{DB055C74-96F5-A3E8-2088-8C2D024C0E12}"/>
                  </a:ext>
                </a:extLst>
              </p14:cNvPr>
              <p14:cNvContentPartPr/>
              <p14:nvPr/>
            </p14:nvContentPartPr>
            <p14:xfrm>
              <a:off x="3771720" y="901800"/>
              <a:ext cx="20257200" cy="11049120"/>
            </p14:xfrm>
          </p:contentPart>
        </mc:Choice>
        <mc:Fallback xmlns="">
          <p:pic>
            <p:nvPicPr>
              <p:cNvPr id="3" name="Pismo odręczne 2">
                <a:extLst>
                  <a:ext uri="{FF2B5EF4-FFF2-40B4-BE49-F238E27FC236}">
                    <a16:creationId xmlns:a16="http://schemas.microsoft.com/office/drawing/2014/main" id="{DB055C74-96F5-A3E8-2088-8C2D024C0E12}"/>
                  </a:ext>
                </a:extLst>
              </p:cNvPr>
              <p:cNvPicPr/>
              <p:nvPr/>
            </p:nvPicPr>
            <p:blipFill>
              <a:blip r:embed="rId8"/>
              <a:stretch>
                <a:fillRect/>
              </a:stretch>
            </p:blipFill>
            <p:spPr>
              <a:xfrm>
                <a:off x="3762360" y="892440"/>
                <a:ext cx="20275920" cy="11067840"/>
              </a:xfrm>
              <a:prstGeom prst="rect">
                <a:avLst/>
              </a:prstGeom>
            </p:spPr>
          </p:pic>
        </mc:Fallback>
      </mc:AlternateContent>
    </p:spTree>
    <p:extLst>
      <p:ext uri="{BB962C8B-B14F-4D97-AF65-F5344CB8AC3E}">
        <p14:creationId xmlns:p14="http://schemas.microsoft.com/office/powerpoint/2010/main" val="2380041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1E4D0A46-6A43-E687-649C-55256C9E186F}"/>
              </a:ext>
            </a:extLst>
          </p:cNvPr>
          <p:cNvSpPr>
            <a:spLocks noGrp="1"/>
          </p:cNvSpPr>
          <p:nvPr>
            <p:ph type="pic" sz="quarter" idx="10"/>
          </p:nvPr>
        </p:nvSpPr>
        <p:spPr/>
        <p:txBody>
          <a:bodyPr/>
          <a:lstStyle/>
          <a:p>
            <a:endParaRPr lang="pl-PL"/>
          </a:p>
        </p:txBody>
      </p:sp>
      <p:sp>
        <p:nvSpPr>
          <p:cNvPr id="3" name="TextBox 13">
            <a:extLst>
              <a:ext uri="{FF2B5EF4-FFF2-40B4-BE49-F238E27FC236}">
                <a16:creationId xmlns:a16="http://schemas.microsoft.com/office/drawing/2014/main" id="{73917A35-2467-759C-D1C2-CFCF6A95E4DF}"/>
              </a:ext>
            </a:extLst>
          </p:cNvPr>
          <p:cNvSpPr txBox="1"/>
          <p:nvPr/>
        </p:nvSpPr>
        <p:spPr>
          <a:xfrm>
            <a:off x="203200" y="365642"/>
            <a:ext cx="24180800" cy="923330"/>
          </a:xfrm>
          <a:prstGeom prst="rect">
            <a:avLst/>
          </a:prstGeom>
          <a:noFill/>
        </p:spPr>
        <p:txBody>
          <a:bodyPr wrap="square" lIns="0" tIns="0" rIns="0" bIns="0" rtlCol="0">
            <a:spAutoFit/>
          </a:bodyPr>
          <a:lstStyle/>
          <a:p>
            <a:r>
              <a:rPr lang="en-US" sz="6000" b="1"/>
              <a:t>Differential operators</a:t>
            </a:r>
            <a:endParaRPr lang="pl-PL" sz="6000" b="1"/>
          </a:p>
        </p:txBody>
      </p:sp>
    </p:spTree>
    <p:extLst>
      <p:ext uri="{BB962C8B-B14F-4D97-AF65-F5344CB8AC3E}">
        <p14:creationId xmlns:p14="http://schemas.microsoft.com/office/powerpoint/2010/main" val="2985175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F09421C2-C853-71EB-7116-63C8FB97B1E9}"/>
              </a:ext>
            </a:extLst>
          </p:cNvPr>
          <p:cNvSpPr txBox="1"/>
          <p:nvPr/>
        </p:nvSpPr>
        <p:spPr>
          <a:xfrm>
            <a:off x="203200" y="365642"/>
            <a:ext cx="24180800" cy="830997"/>
          </a:xfrm>
          <a:prstGeom prst="rect">
            <a:avLst/>
          </a:prstGeom>
          <a:noFill/>
        </p:spPr>
        <p:txBody>
          <a:bodyPr wrap="square" lIns="0" tIns="0" rIns="0" bIns="0" rtlCol="0">
            <a:spAutoFit/>
          </a:bodyPr>
          <a:lstStyle/>
          <a:p>
            <a:r>
              <a:rPr lang="en-US" sz="5400"/>
              <a:t>Let the distance between subsequent interpolation nodes be constant and equal to h.</a:t>
            </a:r>
            <a:endParaRPr lang="pl-PL" sz="5400"/>
          </a:p>
        </p:txBody>
      </p:sp>
      <mc:AlternateContent xmlns:mc="http://schemas.openxmlformats.org/markup-compatibility/2006" xmlns:a14="http://schemas.microsoft.com/office/drawing/2010/main">
        <mc:Choice Requires="a14">
          <p:sp>
            <p:nvSpPr>
              <p:cNvPr id="3" name="TextBox 13">
                <a:extLst>
                  <a:ext uri="{FF2B5EF4-FFF2-40B4-BE49-F238E27FC236}">
                    <a16:creationId xmlns:a16="http://schemas.microsoft.com/office/drawing/2014/main" id="{FB079624-CC41-9E36-5453-2A9845AEEA78}"/>
                  </a:ext>
                </a:extLst>
              </p:cNvPr>
              <p:cNvSpPr txBox="1"/>
              <p:nvPr/>
            </p:nvSpPr>
            <p:spPr>
              <a:xfrm>
                <a:off x="2094366" y="1744460"/>
                <a:ext cx="20659824" cy="923330"/>
              </a:xfrm>
              <a:prstGeom prst="rect">
                <a:avLst/>
              </a:prstGeom>
              <a:noFill/>
            </p:spPr>
            <p:txBody>
              <a:bodyPr wrap="square" lIns="0" tIns="0" rIns="0" bIns="0" rtlCol="0">
                <a:spAutoFit/>
              </a:bodyPr>
              <a:lstStyle/>
              <a:p>
                <a:r>
                  <a:rPr lang="en-US" sz="6000"/>
                  <a:t>The </a:t>
                </a:r>
                <a14:m>
                  <m:oMath xmlns:m="http://schemas.openxmlformats.org/officeDocument/2006/math">
                    <m:r>
                      <a:rPr lang="en-US" sz="6000" i="1" dirty="0" smtClean="0">
                        <a:latin typeface="Cambria Math" panose="02040503050406030204" pitchFamily="18" charset="0"/>
                      </a:rPr>
                      <m:t>𝑘</m:t>
                    </m:r>
                    <m:r>
                      <a:rPr lang="pl-PL" sz="6000" b="0" i="1" dirty="0" smtClean="0">
                        <a:latin typeface="Cambria Math" panose="02040503050406030204" pitchFamily="18" charset="0"/>
                      </a:rPr>
                      <m:t>−</m:t>
                    </m:r>
                  </m:oMath>
                </a14:m>
                <a:r>
                  <a:rPr lang="en-US" sz="6000" i="0">
                    <a:latin typeface="+mj-lt"/>
                  </a:rPr>
                  <a:t>th</a:t>
                </a:r>
                <a:r>
                  <a:rPr lang="en-US" sz="6000"/>
                  <a:t> progressive difference of the function </a:t>
                </a:r>
                <a14:m>
                  <m:oMath xmlns:m="http://schemas.openxmlformats.org/officeDocument/2006/math">
                    <m:r>
                      <a:rPr lang="en-US" sz="6000" i="1" dirty="0" smtClean="0">
                        <a:latin typeface="Cambria Math" panose="02040503050406030204" pitchFamily="18" charset="0"/>
                      </a:rPr>
                      <m:t>𝑓</m:t>
                    </m:r>
                    <m:r>
                      <a:rPr lang="en-US" sz="6000" i="1" dirty="0" smtClean="0">
                        <a:latin typeface="Cambria Math" panose="02040503050406030204" pitchFamily="18" charset="0"/>
                      </a:rPr>
                      <m:t>(</m:t>
                    </m:r>
                    <m:r>
                      <a:rPr lang="en-US" sz="6000" i="1" dirty="0" smtClean="0">
                        <a:latin typeface="Cambria Math" panose="02040503050406030204" pitchFamily="18" charset="0"/>
                      </a:rPr>
                      <m:t>𝑥</m:t>
                    </m:r>
                    <m:r>
                      <a:rPr lang="en-US" sz="6000" i="1" dirty="0" smtClean="0">
                        <a:latin typeface="Cambria Math" panose="02040503050406030204" pitchFamily="18" charset="0"/>
                      </a:rPr>
                      <m:t>)</m:t>
                    </m:r>
                  </m:oMath>
                </a14:m>
                <a:r>
                  <a:rPr lang="en-US" sz="6000"/>
                  <a:t> is given by:</a:t>
                </a:r>
                <a:endParaRPr lang="pl-PL" sz="6000"/>
              </a:p>
            </p:txBody>
          </p:sp>
        </mc:Choice>
        <mc:Fallback xmlns="">
          <p:sp>
            <p:nvSpPr>
              <p:cNvPr id="3" name="TextBox 13">
                <a:extLst>
                  <a:ext uri="{FF2B5EF4-FFF2-40B4-BE49-F238E27FC236}">
                    <a16:creationId xmlns:a16="http://schemas.microsoft.com/office/drawing/2014/main" id="{FB079624-CC41-9E36-5453-2A9845AEEA78}"/>
                  </a:ext>
                </a:extLst>
              </p:cNvPr>
              <p:cNvSpPr txBox="1">
                <a:spLocks noRot="1" noChangeAspect="1" noMove="1" noResize="1" noEditPoints="1" noAdjustHandles="1" noChangeArrowheads="1" noChangeShapeType="1" noTextEdit="1"/>
              </p:cNvSpPr>
              <p:nvPr/>
            </p:nvSpPr>
            <p:spPr>
              <a:xfrm>
                <a:off x="2094366" y="1744460"/>
                <a:ext cx="20659824" cy="923330"/>
              </a:xfrm>
              <a:prstGeom prst="rect">
                <a:avLst/>
              </a:prstGeom>
              <a:blipFill>
                <a:blip r:embed="rId4"/>
                <a:stretch>
                  <a:fillRect l="-2243" t="-25000" b="-48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3C7208F-CBD3-52F1-775A-FFD193D4F3FB}"/>
                  </a:ext>
                </a:extLst>
              </p:cNvPr>
              <p:cNvSpPr txBox="1"/>
              <p:nvPr/>
            </p:nvSpPr>
            <p:spPr>
              <a:xfrm>
                <a:off x="2094366" y="2822154"/>
                <a:ext cx="19941268" cy="923330"/>
              </a:xfrm>
              <a:prstGeom prst="rect">
                <a:avLst/>
              </a:prstGeom>
              <a:noFill/>
            </p:spPr>
            <p:txBody>
              <a:bodyPr wrap="square" lIns="0" tIns="0" rIns="0" bIns="0" rtlCol="0">
                <a:spAutoFit/>
              </a:bodyPr>
              <a:lstStyle/>
              <a:p>
                <a14:m>
                  <m:oMath xmlns:m="http://schemas.openxmlformats.org/officeDocument/2006/math">
                    <m:sSup>
                      <m:sSupPr>
                        <m:ctrlPr>
                          <a:rPr lang="pl-PL" sz="6000" i="1" dirty="0" smtClean="0">
                            <a:latin typeface="Cambria Math" panose="02040503050406030204" pitchFamily="18" charset="0"/>
                            <a:ea typeface="Cambria Math" panose="02040503050406030204" pitchFamily="18" charset="0"/>
                          </a:rPr>
                        </m:ctrlPr>
                      </m:sSupPr>
                      <m:e>
                        <m:r>
                          <a:rPr lang="en-US" sz="6000" i="1" dirty="0" smtClean="0">
                            <a:latin typeface="Cambria Math" panose="02040503050406030204" pitchFamily="18" charset="0"/>
                            <a:ea typeface="Cambria Math" panose="02040503050406030204" pitchFamily="18" charset="0"/>
                          </a:rPr>
                          <m:t>∆</m:t>
                        </m:r>
                      </m:e>
                      <m:sup>
                        <m:r>
                          <a:rPr lang="pl-PL" sz="6000" i="1" dirty="0" smtClean="0">
                            <a:latin typeface="Cambria Math" panose="02040503050406030204" pitchFamily="18" charset="0"/>
                            <a:ea typeface="Cambria Math" panose="02040503050406030204" pitchFamily="18" charset="0"/>
                          </a:rPr>
                          <m:t>0</m:t>
                        </m:r>
                      </m:sup>
                    </m:sSup>
                    <m:r>
                      <a:rPr lang="pl-PL" sz="6000" b="0" i="1" dirty="0" smtClean="0">
                        <a:latin typeface="Cambria Math" panose="02040503050406030204" pitchFamily="18" charset="0"/>
                        <a:ea typeface="Cambria Math" panose="02040503050406030204" pitchFamily="18" charset="0"/>
                      </a:rPr>
                      <m:t>𝑓</m:t>
                    </m:r>
                    <m:d>
                      <m:dPr>
                        <m:ctrlPr>
                          <a:rPr lang="pl-PL" sz="6000" b="0" i="1" dirty="0" smtClean="0">
                            <a:latin typeface="Cambria Math" panose="02040503050406030204" pitchFamily="18" charset="0"/>
                            <a:ea typeface="Cambria Math" panose="02040503050406030204" pitchFamily="18" charset="0"/>
                          </a:rPr>
                        </m:ctrlPr>
                      </m:dPr>
                      <m:e>
                        <m:r>
                          <a:rPr lang="pl-PL" sz="6000" b="0" i="1" dirty="0" smtClean="0">
                            <a:latin typeface="Cambria Math" panose="02040503050406030204" pitchFamily="18" charset="0"/>
                            <a:ea typeface="Cambria Math" panose="02040503050406030204" pitchFamily="18" charset="0"/>
                          </a:rPr>
                          <m:t>𝑥</m:t>
                        </m:r>
                      </m:e>
                    </m:d>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𝑓</m:t>
                    </m:r>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𝑥</m:t>
                    </m:r>
                    <m:r>
                      <a:rPr lang="pl-PL" sz="6000" b="0" i="1" dirty="0" smtClean="0">
                        <a:latin typeface="Cambria Math" panose="02040503050406030204" pitchFamily="18" charset="0"/>
                        <a:ea typeface="Cambria Math" panose="02040503050406030204" pitchFamily="18" charset="0"/>
                      </a:rPr>
                      <m:t>)</m:t>
                    </m:r>
                  </m:oMath>
                </a14:m>
                <a:r>
                  <a:rPr lang="pl-PL" sz="6000">
                    <a:latin typeface="Cambria Math" panose="02040503050406030204" pitchFamily="18" charset="0"/>
                    <a:ea typeface="Cambria Math" panose="02040503050406030204" pitchFamily="18" charset="0"/>
                  </a:rPr>
                  <a:t> </a:t>
                </a:r>
              </a:p>
            </p:txBody>
          </p:sp>
        </mc:Choice>
        <mc:Fallback xmlns="">
          <p:sp>
            <p:nvSpPr>
              <p:cNvPr id="8" name="TextBox 13">
                <a:extLst>
                  <a:ext uri="{FF2B5EF4-FFF2-40B4-BE49-F238E27FC236}">
                    <a16:creationId xmlns:a16="http://schemas.microsoft.com/office/drawing/2014/main" id="{53C7208F-CBD3-52F1-775A-FFD193D4F3FB}"/>
                  </a:ext>
                </a:extLst>
              </p:cNvPr>
              <p:cNvSpPr txBox="1">
                <a:spLocks noRot="1" noChangeAspect="1" noMove="1" noResize="1" noEditPoints="1" noAdjustHandles="1" noChangeArrowheads="1" noChangeShapeType="1" noTextEdit="1"/>
              </p:cNvSpPr>
              <p:nvPr/>
            </p:nvSpPr>
            <p:spPr>
              <a:xfrm>
                <a:off x="2094366" y="2822154"/>
                <a:ext cx="19941268" cy="9233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51F3AAEA-AA55-6A59-4F98-4A8E0596F657}"/>
                  </a:ext>
                </a:extLst>
              </p:cNvPr>
              <p:cNvSpPr txBox="1"/>
              <p:nvPr/>
            </p:nvSpPr>
            <p:spPr>
              <a:xfrm>
                <a:off x="2094366" y="7130977"/>
                <a:ext cx="16091328" cy="103220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l-PL" sz="6000" b="0" i="1" smtClean="0">
                              <a:latin typeface="Cambria Math" panose="02040503050406030204" pitchFamily="18" charset="0"/>
                              <a:ea typeface="Cambria Math" panose="02040503050406030204" pitchFamily="18" charset="0"/>
                            </a:rPr>
                          </m:ctrlPr>
                        </m:sSupPr>
                        <m:e>
                          <m:r>
                            <m:rPr>
                              <m:sty m:val="p"/>
                            </m:rPr>
                            <a:rPr lang="en-US" sz="6000" i="1" dirty="0">
                              <a:latin typeface="Cambria Math" panose="02040503050406030204" pitchFamily="18" charset="0"/>
                              <a:ea typeface="Cambria Math" panose="02040503050406030204" pitchFamily="18" charset="0"/>
                            </a:rPr>
                            <m:t>∇</m:t>
                          </m:r>
                        </m:e>
                        <m:sup>
                          <m:r>
                            <a:rPr lang="pl-PL" sz="6000" b="0" i="1" smtClean="0">
                              <a:latin typeface="Cambria Math" panose="02040503050406030204" pitchFamily="18" charset="0"/>
                              <a:ea typeface="Cambria Math" panose="02040503050406030204" pitchFamily="18" charset="0"/>
                            </a:rPr>
                            <m:t>𝑘</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m:rPr>
                              <m:sty m:val="p"/>
                            </m:rPr>
                            <a:rPr lang="en-US" sz="6000" i="1" dirty="0">
                              <a:latin typeface="Cambria Math" panose="02040503050406030204" pitchFamily="18" charset="0"/>
                              <a:ea typeface="Cambria Math" panose="02040503050406030204" pitchFamily="18" charset="0"/>
                            </a:rPr>
                            <m:t>∇</m:t>
                          </m:r>
                        </m:e>
                        <m:sup>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m:rPr>
                              <m:sty m:val="p"/>
                            </m:rPr>
                            <a:rPr lang="en-US" sz="6000" i="1" dirty="0">
                              <a:latin typeface="Cambria Math" panose="02040503050406030204" pitchFamily="18" charset="0"/>
                              <a:ea typeface="Cambria Math" panose="02040503050406030204" pitchFamily="18" charset="0"/>
                            </a:rPr>
                            <m:t>∇</m:t>
                          </m:r>
                        </m:e>
                        <m:sup>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h</m:t>
                          </m:r>
                        </m:e>
                      </m:d>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=1,2,…</m:t>
                      </m:r>
                    </m:oMath>
                  </m:oMathPara>
                </a14:m>
                <a:endParaRPr lang="pl-PL" sz="6000"/>
              </a:p>
            </p:txBody>
          </p:sp>
        </mc:Choice>
        <mc:Fallback xmlns="">
          <p:sp>
            <p:nvSpPr>
              <p:cNvPr id="10" name="pole tekstowe 9">
                <a:extLst>
                  <a:ext uri="{FF2B5EF4-FFF2-40B4-BE49-F238E27FC236}">
                    <a16:creationId xmlns:a16="http://schemas.microsoft.com/office/drawing/2014/main" id="{51F3AAEA-AA55-6A59-4F98-4A8E0596F657}"/>
                  </a:ext>
                </a:extLst>
              </p:cNvPr>
              <p:cNvSpPr txBox="1">
                <a:spLocks noRot="1" noChangeAspect="1" noMove="1" noResize="1" noEditPoints="1" noAdjustHandles="1" noChangeArrowheads="1" noChangeShapeType="1" noTextEdit="1"/>
              </p:cNvSpPr>
              <p:nvPr/>
            </p:nvSpPr>
            <p:spPr>
              <a:xfrm>
                <a:off x="2094366" y="7130977"/>
                <a:ext cx="16091328" cy="103220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B7A681F3-73AD-7FB5-4600-8532531A6DF0}"/>
                  </a:ext>
                </a:extLst>
              </p:cNvPr>
              <p:cNvSpPr txBox="1"/>
              <p:nvPr/>
            </p:nvSpPr>
            <p:spPr>
              <a:xfrm>
                <a:off x="2094366" y="5073848"/>
                <a:ext cx="19941268" cy="923330"/>
              </a:xfrm>
              <a:prstGeom prst="rect">
                <a:avLst/>
              </a:prstGeom>
              <a:noFill/>
            </p:spPr>
            <p:txBody>
              <a:bodyPr wrap="square" lIns="0" tIns="0" rIns="0" bIns="0" rtlCol="0">
                <a:spAutoFit/>
              </a:bodyPr>
              <a:lstStyle/>
              <a:p>
                <a:r>
                  <a:rPr lang="en-US" sz="6000"/>
                  <a:t>The </a:t>
                </a:r>
                <a14:m>
                  <m:oMath xmlns:m="http://schemas.openxmlformats.org/officeDocument/2006/math">
                    <m:r>
                      <a:rPr lang="en-US" sz="6000" i="1" dirty="0" smtClean="0">
                        <a:latin typeface="Cambria Math" panose="02040503050406030204" pitchFamily="18" charset="0"/>
                      </a:rPr>
                      <m:t>𝑘</m:t>
                    </m:r>
                  </m:oMath>
                </a14:m>
                <a:r>
                  <a:rPr lang="en-US" sz="6000"/>
                  <a:t>-</a:t>
                </a:r>
                <a:r>
                  <a:rPr lang="en-US" sz="6000" err="1"/>
                  <a:t>th</a:t>
                </a:r>
                <a:r>
                  <a:rPr lang="en-US" sz="6000"/>
                  <a:t> backward difference of the function</a:t>
                </a:r>
                <a14:m>
                  <m:oMath xmlns:m="http://schemas.openxmlformats.org/officeDocument/2006/math">
                    <m:r>
                      <a:rPr lang="en-US" sz="6000" i="1" dirty="0" smtClean="0">
                        <a:latin typeface="Cambria Math" panose="02040503050406030204" pitchFamily="18" charset="0"/>
                      </a:rPr>
                      <m:t> </m:t>
                    </m:r>
                    <m:r>
                      <a:rPr lang="en-US" sz="6000" i="1" dirty="0" smtClean="0">
                        <a:latin typeface="Cambria Math" panose="02040503050406030204" pitchFamily="18" charset="0"/>
                      </a:rPr>
                      <m:t>𝑓</m:t>
                    </m:r>
                    <m:r>
                      <a:rPr lang="en-US" sz="6000" i="1" dirty="0" smtClean="0">
                        <a:latin typeface="Cambria Math" panose="02040503050406030204" pitchFamily="18" charset="0"/>
                      </a:rPr>
                      <m:t>(</m:t>
                    </m:r>
                    <m:r>
                      <a:rPr lang="en-US" sz="6000" i="1" dirty="0" smtClean="0">
                        <a:latin typeface="Cambria Math" panose="02040503050406030204" pitchFamily="18" charset="0"/>
                      </a:rPr>
                      <m:t>𝑥</m:t>
                    </m:r>
                    <m:r>
                      <a:rPr lang="en-US" sz="6000" i="1" dirty="0" smtClean="0">
                        <a:latin typeface="Cambria Math" panose="02040503050406030204" pitchFamily="18" charset="0"/>
                      </a:rPr>
                      <m:t>)</m:t>
                    </m:r>
                  </m:oMath>
                </a14:m>
                <a:r>
                  <a:rPr lang="en-US" sz="6000"/>
                  <a:t> is given by:</a:t>
                </a:r>
                <a:endParaRPr lang="pl-PL" sz="6000"/>
              </a:p>
            </p:txBody>
          </p:sp>
        </mc:Choice>
        <mc:Fallback xmlns="">
          <p:sp>
            <p:nvSpPr>
              <p:cNvPr id="11" name="TextBox 13">
                <a:extLst>
                  <a:ext uri="{FF2B5EF4-FFF2-40B4-BE49-F238E27FC236}">
                    <a16:creationId xmlns:a16="http://schemas.microsoft.com/office/drawing/2014/main" id="{B7A681F3-73AD-7FB5-4600-8532531A6DF0}"/>
                  </a:ext>
                </a:extLst>
              </p:cNvPr>
              <p:cNvSpPr txBox="1">
                <a:spLocks noRot="1" noChangeAspect="1" noMove="1" noResize="1" noEditPoints="1" noAdjustHandles="1" noChangeArrowheads="1" noChangeShapeType="1" noTextEdit="1"/>
              </p:cNvSpPr>
              <p:nvPr/>
            </p:nvSpPr>
            <p:spPr>
              <a:xfrm>
                <a:off x="2094366" y="5073848"/>
                <a:ext cx="19941268" cy="923330"/>
              </a:xfrm>
              <a:prstGeom prst="rect">
                <a:avLst/>
              </a:prstGeom>
              <a:blipFill>
                <a:blip r:embed="rId7"/>
                <a:stretch>
                  <a:fillRect l="-2323" t="-25000" b="-48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3">
                <a:extLst>
                  <a:ext uri="{FF2B5EF4-FFF2-40B4-BE49-F238E27FC236}">
                    <a16:creationId xmlns:a16="http://schemas.microsoft.com/office/drawing/2014/main" id="{118748CE-AAAC-CCC0-0AAC-A0791B114FFB}"/>
                  </a:ext>
                </a:extLst>
              </p:cNvPr>
              <p:cNvSpPr txBox="1"/>
              <p:nvPr/>
            </p:nvSpPr>
            <p:spPr>
              <a:xfrm>
                <a:off x="2094366" y="6047657"/>
                <a:ext cx="19941268" cy="923330"/>
              </a:xfrm>
              <a:prstGeom prst="rect">
                <a:avLst/>
              </a:prstGeom>
              <a:noFill/>
            </p:spPr>
            <p:txBody>
              <a:bodyPr wrap="square" lIns="0" tIns="0" rIns="0" bIns="0" rtlCol="0">
                <a:spAutoFit/>
              </a:bodyPr>
              <a:lstStyle/>
              <a:p>
                <a14:m>
                  <m:oMath xmlns:m="http://schemas.openxmlformats.org/officeDocument/2006/math">
                    <m:sSup>
                      <m:sSupPr>
                        <m:ctrlPr>
                          <a:rPr lang="pl-PL" sz="6000" i="1" dirty="0" smtClean="0">
                            <a:latin typeface="Cambria Math" panose="02040503050406030204" pitchFamily="18" charset="0"/>
                            <a:ea typeface="Cambria Math" panose="02040503050406030204" pitchFamily="18" charset="0"/>
                          </a:rPr>
                        </m:ctrlPr>
                      </m:sSupPr>
                      <m:e>
                        <m:r>
                          <m:rPr>
                            <m:sty m:val="p"/>
                          </m:rPr>
                          <a:rPr lang="en-US" sz="6000" i="1" dirty="0" smtClean="0">
                            <a:latin typeface="Cambria Math" panose="02040503050406030204" pitchFamily="18" charset="0"/>
                            <a:ea typeface="Cambria Math" panose="02040503050406030204" pitchFamily="18" charset="0"/>
                          </a:rPr>
                          <m:t>∇</m:t>
                        </m:r>
                      </m:e>
                      <m:sup>
                        <m:r>
                          <a:rPr lang="pl-PL" sz="6000" i="1" dirty="0" smtClean="0">
                            <a:latin typeface="Cambria Math" panose="02040503050406030204" pitchFamily="18" charset="0"/>
                            <a:ea typeface="Cambria Math" panose="02040503050406030204" pitchFamily="18" charset="0"/>
                          </a:rPr>
                          <m:t>0</m:t>
                        </m:r>
                      </m:sup>
                    </m:sSup>
                    <m:r>
                      <a:rPr lang="pl-PL" sz="6000" b="0" i="1" dirty="0" smtClean="0">
                        <a:latin typeface="Cambria Math" panose="02040503050406030204" pitchFamily="18" charset="0"/>
                        <a:ea typeface="Cambria Math" panose="02040503050406030204" pitchFamily="18" charset="0"/>
                      </a:rPr>
                      <m:t>𝑓</m:t>
                    </m:r>
                    <m:d>
                      <m:dPr>
                        <m:ctrlPr>
                          <a:rPr lang="pl-PL" sz="6000" b="0" i="1" dirty="0" smtClean="0">
                            <a:latin typeface="Cambria Math" panose="02040503050406030204" pitchFamily="18" charset="0"/>
                            <a:ea typeface="Cambria Math" panose="02040503050406030204" pitchFamily="18" charset="0"/>
                          </a:rPr>
                        </m:ctrlPr>
                      </m:dPr>
                      <m:e>
                        <m:r>
                          <a:rPr lang="pl-PL" sz="6000" b="0" i="1" dirty="0" smtClean="0">
                            <a:latin typeface="Cambria Math" panose="02040503050406030204" pitchFamily="18" charset="0"/>
                            <a:ea typeface="Cambria Math" panose="02040503050406030204" pitchFamily="18" charset="0"/>
                          </a:rPr>
                          <m:t>𝑥</m:t>
                        </m:r>
                      </m:e>
                    </m:d>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𝑓</m:t>
                    </m:r>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𝑥</m:t>
                    </m:r>
                    <m:r>
                      <a:rPr lang="pl-PL" sz="6000" b="0" i="1" dirty="0" smtClean="0">
                        <a:latin typeface="Cambria Math" panose="02040503050406030204" pitchFamily="18" charset="0"/>
                        <a:ea typeface="Cambria Math" panose="02040503050406030204" pitchFamily="18" charset="0"/>
                      </a:rPr>
                      <m:t>)</m:t>
                    </m:r>
                  </m:oMath>
                </a14:m>
                <a:r>
                  <a:rPr lang="pl-PL" sz="6000">
                    <a:latin typeface="Cambria Math" panose="02040503050406030204" pitchFamily="18" charset="0"/>
                    <a:ea typeface="Cambria Math" panose="02040503050406030204" pitchFamily="18" charset="0"/>
                  </a:rPr>
                  <a:t> </a:t>
                </a:r>
              </a:p>
            </p:txBody>
          </p:sp>
        </mc:Choice>
        <mc:Fallback xmlns="">
          <p:sp>
            <p:nvSpPr>
              <p:cNvPr id="12" name="TextBox 13">
                <a:extLst>
                  <a:ext uri="{FF2B5EF4-FFF2-40B4-BE49-F238E27FC236}">
                    <a16:creationId xmlns:a16="http://schemas.microsoft.com/office/drawing/2014/main" id="{118748CE-AAAC-CCC0-0AAC-A0791B114FFB}"/>
                  </a:ext>
                </a:extLst>
              </p:cNvPr>
              <p:cNvSpPr txBox="1">
                <a:spLocks noRot="1" noChangeAspect="1" noMove="1" noResize="1" noEditPoints="1" noAdjustHandles="1" noChangeArrowheads="1" noChangeShapeType="1" noTextEdit="1"/>
              </p:cNvSpPr>
              <p:nvPr/>
            </p:nvSpPr>
            <p:spPr>
              <a:xfrm>
                <a:off x="2094366" y="6047657"/>
                <a:ext cx="19941268"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3">
                <a:extLst>
                  <a:ext uri="{FF2B5EF4-FFF2-40B4-BE49-F238E27FC236}">
                    <a16:creationId xmlns:a16="http://schemas.microsoft.com/office/drawing/2014/main" id="{CB0A22D5-C325-DD39-3731-DEFEE30C189C}"/>
                  </a:ext>
                </a:extLst>
              </p:cNvPr>
              <p:cNvSpPr txBox="1"/>
              <p:nvPr/>
            </p:nvSpPr>
            <p:spPr>
              <a:xfrm>
                <a:off x="2094366" y="8323173"/>
                <a:ext cx="19941268" cy="923330"/>
              </a:xfrm>
              <a:prstGeom prst="rect">
                <a:avLst/>
              </a:prstGeom>
              <a:noFill/>
            </p:spPr>
            <p:txBody>
              <a:bodyPr wrap="square" lIns="0" tIns="0" rIns="0" bIns="0" rtlCol="0">
                <a:spAutoFit/>
              </a:bodyPr>
              <a:lstStyle/>
              <a:p>
                <a:r>
                  <a:rPr lang="en-US" sz="6000"/>
                  <a:t>The </a:t>
                </a:r>
                <a14:m>
                  <m:oMath xmlns:m="http://schemas.openxmlformats.org/officeDocument/2006/math">
                    <m:r>
                      <a:rPr lang="en-US" sz="6000" i="1" dirty="0" smtClean="0">
                        <a:latin typeface="Cambria Math" panose="02040503050406030204" pitchFamily="18" charset="0"/>
                      </a:rPr>
                      <m:t>𝑘</m:t>
                    </m:r>
                  </m:oMath>
                </a14:m>
                <a:r>
                  <a:rPr lang="en-US" sz="6000"/>
                  <a:t>th central difference of the function </a:t>
                </a:r>
                <a14:m>
                  <m:oMath xmlns:m="http://schemas.openxmlformats.org/officeDocument/2006/math">
                    <m:r>
                      <a:rPr lang="en-US" sz="6000" i="1" dirty="0" smtClean="0">
                        <a:latin typeface="Cambria Math" panose="02040503050406030204" pitchFamily="18" charset="0"/>
                      </a:rPr>
                      <m:t>𝑓</m:t>
                    </m:r>
                    <m:r>
                      <a:rPr lang="en-US" sz="6000" i="1" dirty="0" smtClean="0">
                        <a:latin typeface="Cambria Math" panose="02040503050406030204" pitchFamily="18" charset="0"/>
                      </a:rPr>
                      <m:t>(</m:t>
                    </m:r>
                    <m:r>
                      <a:rPr lang="en-US" sz="6000" i="1" dirty="0" smtClean="0">
                        <a:latin typeface="Cambria Math" panose="02040503050406030204" pitchFamily="18" charset="0"/>
                      </a:rPr>
                      <m:t>𝑥</m:t>
                    </m:r>
                    <m:r>
                      <a:rPr lang="en-US" sz="6000" i="1" dirty="0" smtClean="0">
                        <a:latin typeface="Cambria Math" panose="02040503050406030204" pitchFamily="18" charset="0"/>
                      </a:rPr>
                      <m:t>)</m:t>
                    </m:r>
                  </m:oMath>
                </a14:m>
                <a:r>
                  <a:rPr lang="en-US" sz="6000"/>
                  <a:t> is given by:</a:t>
                </a:r>
                <a:endParaRPr lang="pl-PL" sz="6000"/>
              </a:p>
            </p:txBody>
          </p:sp>
        </mc:Choice>
        <mc:Fallback xmlns="">
          <p:sp>
            <p:nvSpPr>
              <p:cNvPr id="13" name="TextBox 13">
                <a:extLst>
                  <a:ext uri="{FF2B5EF4-FFF2-40B4-BE49-F238E27FC236}">
                    <a16:creationId xmlns:a16="http://schemas.microsoft.com/office/drawing/2014/main" id="{CB0A22D5-C325-DD39-3731-DEFEE30C189C}"/>
                  </a:ext>
                </a:extLst>
              </p:cNvPr>
              <p:cNvSpPr txBox="1">
                <a:spLocks noRot="1" noChangeAspect="1" noMove="1" noResize="1" noEditPoints="1" noAdjustHandles="1" noChangeArrowheads="1" noChangeShapeType="1" noTextEdit="1"/>
              </p:cNvSpPr>
              <p:nvPr/>
            </p:nvSpPr>
            <p:spPr>
              <a:xfrm>
                <a:off x="2094366" y="8323173"/>
                <a:ext cx="19941268" cy="923330"/>
              </a:xfrm>
              <a:prstGeom prst="rect">
                <a:avLst/>
              </a:prstGeom>
              <a:blipFill>
                <a:blip r:embed="rId9"/>
                <a:stretch>
                  <a:fillRect l="-2323" t="-25000" b="-48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3CB48719-B5C1-AFC7-FC96-411379822EB5}"/>
                  </a:ext>
                </a:extLst>
              </p:cNvPr>
              <p:cNvSpPr txBox="1"/>
              <p:nvPr/>
            </p:nvSpPr>
            <p:spPr>
              <a:xfrm>
                <a:off x="1961405" y="9761442"/>
                <a:ext cx="19941268" cy="21670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l-PL" sz="6000" b="0" i="1" smtClean="0">
                              <a:latin typeface="Cambria Math" panose="02040503050406030204" pitchFamily="18" charset="0"/>
                              <a:ea typeface="Cambria Math" panose="02040503050406030204" pitchFamily="18" charset="0"/>
                            </a:rPr>
                          </m:ctrlPr>
                        </m:sSupPr>
                        <m:e>
                          <m:r>
                            <a:rPr lang="en-US" sz="6000" i="1" dirty="0">
                              <a:latin typeface="Cambria Math" panose="02040503050406030204" pitchFamily="18" charset="0"/>
                              <a:ea typeface="Cambria Math" panose="02040503050406030204" pitchFamily="18" charset="0"/>
                            </a:rPr>
                            <m:t>𝛿</m:t>
                          </m:r>
                        </m:e>
                        <m:sup>
                          <m:r>
                            <a:rPr lang="pl-PL" sz="6000" b="0" i="1" smtClean="0">
                              <a:latin typeface="Cambria Math" panose="02040503050406030204" pitchFamily="18" charset="0"/>
                              <a:ea typeface="Cambria Math" panose="02040503050406030204" pitchFamily="18" charset="0"/>
                            </a:rPr>
                            <m:t>𝑘</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en-US" sz="6000" i="1" dirty="0">
                              <a:latin typeface="Cambria Math" panose="02040503050406030204" pitchFamily="18" charset="0"/>
                              <a:ea typeface="Cambria Math" panose="02040503050406030204" pitchFamily="18" charset="0"/>
                            </a:rPr>
                            <m:t>𝛿</m:t>
                          </m:r>
                        </m:e>
                        <m:sup>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1</m:t>
                              </m:r>
                            </m:num>
                            <m:den>
                              <m:r>
                                <a:rPr lang="pl-PL" sz="6000" b="0" i="1" smtClean="0">
                                  <a:latin typeface="Cambria Math" panose="02040503050406030204" pitchFamily="18" charset="0"/>
                                  <a:ea typeface="Cambria Math" panose="02040503050406030204" pitchFamily="18" charset="0"/>
                                </a:rPr>
                                <m:t>2</m:t>
                              </m:r>
                            </m:den>
                          </m:f>
                          <m:r>
                            <a:rPr lang="pl-PL" sz="6000" b="0" i="1" smtClean="0">
                              <a:latin typeface="Cambria Math" panose="02040503050406030204" pitchFamily="18" charset="0"/>
                              <a:ea typeface="Cambria Math" panose="02040503050406030204" pitchFamily="18" charset="0"/>
                            </a:rPr>
                            <m:t>h</m:t>
                          </m:r>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en-US" sz="6000" i="1" dirty="0">
                              <a:latin typeface="Cambria Math" panose="02040503050406030204" pitchFamily="18" charset="0"/>
                              <a:ea typeface="Cambria Math" panose="02040503050406030204" pitchFamily="18" charset="0"/>
                            </a:rPr>
                            <m:t>𝛿</m:t>
                          </m:r>
                        </m:e>
                        <m:sup>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b="0" i="1" smtClean="0">
                                  <a:latin typeface="Cambria Math" panose="02040503050406030204" pitchFamily="18" charset="0"/>
                                  <a:ea typeface="Cambria Math" panose="02040503050406030204" pitchFamily="18" charset="0"/>
                                </a:rPr>
                                <m:t>1</m:t>
                              </m:r>
                            </m:num>
                            <m:den>
                              <m:r>
                                <a:rPr lang="pl-PL" sz="6000" b="0" i="1" smtClean="0">
                                  <a:latin typeface="Cambria Math" panose="02040503050406030204" pitchFamily="18" charset="0"/>
                                  <a:ea typeface="Cambria Math" panose="02040503050406030204" pitchFamily="18" charset="0"/>
                                </a:rPr>
                                <m:t>2</m:t>
                              </m:r>
                            </m:den>
                          </m:f>
                          <m:r>
                            <a:rPr lang="pl-PL" sz="6000" b="0" i="1" smtClean="0">
                              <a:latin typeface="Cambria Math" panose="02040503050406030204" pitchFamily="18" charset="0"/>
                              <a:ea typeface="Cambria Math" panose="02040503050406030204" pitchFamily="18" charset="0"/>
                            </a:rPr>
                            <m:t>h</m:t>
                          </m:r>
                        </m:e>
                      </m:d>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=1,2,…</m:t>
                      </m:r>
                    </m:oMath>
                  </m:oMathPara>
                </a14:m>
                <a:endParaRPr lang="pl-PL" sz="6000"/>
              </a:p>
            </p:txBody>
          </p:sp>
        </mc:Choice>
        <mc:Fallback xmlns="">
          <p:sp>
            <p:nvSpPr>
              <p:cNvPr id="15" name="pole tekstowe 14">
                <a:extLst>
                  <a:ext uri="{FF2B5EF4-FFF2-40B4-BE49-F238E27FC236}">
                    <a16:creationId xmlns:a16="http://schemas.microsoft.com/office/drawing/2014/main" id="{3CB48719-B5C1-AFC7-FC96-411379822EB5}"/>
                  </a:ext>
                </a:extLst>
              </p:cNvPr>
              <p:cNvSpPr txBox="1">
                <a:spLocks noRot="1" noChangeAspect="1" noMove="1" noResize="1" noEditPoints="1" noAdjustHandles="1" noChangeArrowheads="1" noChangeShapeType="1" noTextEdit="1"/>
              </p:cNvSpPr>
              <p:nvPr/>
            </p:nvSpPr>
            <p:spPr>
              <a:xfrm>
                <a:off x="1961405" y="9761442"/>
                <a:ext cx="19941268" cy="216700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3">
                <a:extLst>
                  <a:ext uri="{FF2B5EF4-FFF2-40B4-BE49-F238E27FC236}">
                    <a16:creationId xmlns:a16="http://schemas.microsoft.com/office/drawing/2014/main" id="{3FF2FEE4-6ECD-A169-F71D-EF5D1652D9C1}"/>
                  </a:ext>
                </a:extLst>
              </p:cNvPr>
              <p:cNvSpPr txBox="1"/>
              <p:nvPr/>
            </p:nvSpPr>
            <p:spPr>
              <a:xfrm>
                <a:off x="2094366" y="9285808"/>
                <a:ext cx="19941268" cy="923330"/>
              </a:xfrm>
              <a:prstGeom prst="rect">
                <a:avLst/>
              </a:prstGeom>
              <a:noFill/>
            </p:spPr>
            <p:txBody>
              <a:bodyPr wrap="square" lIns="0" tIns="0" rIns="0" bIns="0" rtlCol="0">
                <a:spAutoFit/>
              </a:bodyPr>
              <a:lstStyle/>
              <a:p>
                <a14:m>
                  <m:oMath xmlns:m="http://schemas.openxmlformats.org/officeDocument/2006/math">
                    <m:sSup>
                      <m:sSupPr>
                        <m:ctrlPr>
                          <a:rPr lang="pl-PL" sz="6000" i="1" dirty="0" smtClean="0">
                            <a:latin typeface="Cambria Math" panose="02040503050406030204" pitchFamily="18" charset="0"/>
                            <a:ea typeface="Cambria Math" panose="02040503050406030204" pitchFamily="18" charset="0"/>
                          </a:rPr>
                        </m:ctrlPr>
                      </m:sSupPr>
                      <m:e>
                        <m:r>
                          <a:rPr lang="en-US" sz="6000" i="1" dirty="0" smtClean="0">
                            <a:latin typeface="Cambria Math" panose="02040503050406030204" pitchFamily="18" charset="0"/>
                            <a:ea typeface="Cambria Math" panose="02040503050406030204" pitchFamily="18" charset="0"/>
                          </a:rPr>
                          <m:t>𝛿</m:t>
                        </m:r>
                      </m:e>
                      <m:sup>
                        <m:r>
                          <a:rPr lang="pl-PL" sz="6000" i="1" dirty="0" smtClean="0">
                            <a:latin typeface="Cambria Math" panose="02040503050406030204" pitchFamily="18" charset="0"/>
                            <a:ea typeface="Cambria Math" panose="02040503050406030204" pitchFamily="18" charset="0"/>
                          </a:rPr>
                          <m:t>0</m:t>
                        </m:r>
                      </m:sup>
                    </m:sSup>
                    <m:r>
                      <a:rPr lang="pl-PL" sz="6000" b="0" i="1" dirty="0" smtClean="0">
                        <a:latin typeface="Cambria Math" panose="02040503050406030204" pitchFamily="18" charset="0"/>
                        <a:ea typeface="Cambria Math" panose="02040503050406030204" pitchFamily="18" charset="0"/>
                      </a:rPr>
                      <m:t>𝑓</m:t>
                    </m:r>
                    <m:d>
                      <m:dPr>
                        <m:ctrlPr>
                          <a:rPr lang="pl-PL" sz="6000" b="0" i="1" dirty="0" smtClean="0">
                            <a:latin typeface="Cambria Math" panose="02040503050406030204" pitchFamily="18" charset="0"/>
                            <a:ea typeface="Cambria Math" panose="02040503050406030204" pitchFamily="18" charset="0"/>
                          </a:rPr>
                        </m:ctrlPr>
                      </m:dPr>
                      <m:e>
                        <m:r>
                          <a:rPr lang="pl-PL" sz="6000" b="0" i="1" dirty="0" smtClean="0">
                            <a:latin typeface="Cambria Math" panose="02040503050406030204" pitchFamily="18" charset="0"/>
                            <a:ea typeface="Cambria Math" panose="02040503050406030204" pitchFamily="18" charset="0"/>
                          </a:rPr>
                          <m:t>𝑥</m:t>
                        </m:r>
                      </m:e>
                    </m:d>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𝑓</m:t>
                    </m:r>
                    <m:r>
                      <a:rPr lang="pl-PL" sz="6000" b="0" i="1" dirty="0" smtClean="0">
                        <a:latin typeface="Cambria Math" panose="02040503050406030204" pitchFamily="18" charset="0"/>
                        <a:ea typeface="Cambria Math" panose="02040503050406030204" pitchFamily="18" charset="0"/>
                      </a:rPr>
                      <m:t>(</m:t>
                    </m:r>
                    <m:r>
                      <a:rPr lang="pl-PL" sz="6000" b="0" i="1" dirty="0" smtClean="0">
                        <a:latin typeface="Cambria Math" panose="02040503050406030204" pitchFamily="18" charset="0"/>
                        <a:ea typeface="Cambria Math" panose="02040503050406030204" pitchFamily="18" charset="0"/>
                      </a:rPr>
                      <m:t>𝑥</m:t>
                    </m:r>
                    <m:r>
                      <a:rPr lang="pl-PL" sz="6000" b="0" i="1" dirty="0" smtClean="0">
                        <a:latin typeface="Cambria Math" panose="02040503050406030204" pitchFamily="18" charset="0"/>
                        <a:ea typeface="Cambria Math" panose="02040503050406030204" pitchFamily="18" charset="0"/>
                      </a:rPr>
                      <m:t>)</m:t>
                    </m:r>
                  </m:oMath>
                </a14:m>
                <a:r>
                  <a:rPr lang="pl-PL" sz="6000">
                    <a:latin typeface="Cambria Math" panose="02040503050406030204" pitchFamily="18" charset="0"/>
                    <a:ea typeface="Cambria Math" panose="02040503050406030204" pitchFamily="18" charset="0"/>
                  </a:rPr>
                  <a:t> </a:t>
                </a:r>
              </a:p>
            </p:txBody>
          </p:sp>
        </mc:Choice>
        <mc:Fallback xmlns="">
          <p:sp>
            <p:nvSpPr>
              <p:cNvPr id="17" name="TextBox 13">
                <a:extLst>
                  <a:ext uri="{FF2B5EF4-FFF2-40B4-BE49-F238E27FC236}">
                    <a16:creationId xmlns:a16="http://schemas.microsoft.com/office/drawing/2014/main" id="{3FF2FEE4-6ECD-A169-F71D-EF5D1652D9C1}"/>
                  </a:ext>
                </a:extLst>
              </p:cNvPr>
              <p:cNvSpPr txBox="1">
                <a:spLocks noRot="1" noChangeAspect="1" noMove="1" noResize="1" noEditPoints="1" noAdjustHandles="1" noChangeArrowheads="1" noChangeShapeType="1" noTextEdit="1"/>
              </p:cNvSpPr>
              <p:nvPr/>
            </p:nvSpPr>
            <p:spPr>
              <a:xfrm>
                <a:off x="2094366" y="9285808"/>
                <a:ext cx="19941268"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CE347DCC-5ACD-43BE-05E4-4E5BA92AF24A}"/>
                  </a:ext>
                </a:extLst>
              </p:cNvPr>
              <p:cNvSpPr txBox="1"/>
              <p:nvPr/>
            </p:nvSpPr>
            <p:spPr>
              <a:xfrm>
                <a:off x="2094366" y="3799922"/>
                <a:ext cx="16091328" cy="103220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l-PL" sz="6000" b="0" i="1" smtClean="0">
                              <a:latin typeface="Cambria Math" panose="02040503050406030204" pitchFamily="18" charset="0"/>
                              <a:ea typeface="Cambria Math" panose="02040503050406030204" pitchFamily="18" charset="0"/>
                            </a:rPr>
                          </m:ctrlPr>
                        </m:sSupPr>
                        <m:e>
                          <m:r>
                            <a:rPr lang="en-US" sz="6000" i="1" dirty="0">
                              <a:latin typeface="Cambria Math" panose="02040503050406030204" pitchFamily="18" charset="0"/>
                              <a:ea typeface="Cambria Math" panose="02040503050406030204" pitchFamily="18" charset="0"/>
                            </a:rPr>
                            <m:t>∆</m:t>
                          </m:r>
                        </m:e>
                        <m:sup>
                          <m:r>
                            <a:rPr lang="pl-PL" sz="6000" b="0" i="1" smtClean="0">
                              <a:latin typeface="Cambria Math" panose="02040503050406030204" pitchFamily="18" charset="0"/>
                              <a:ea typeface="Cambria Math" panose="02040503050406030204" pitchFamily="18" charset="0"/>
                            </a:rPr>
                            <m:t>𝑘</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en-US" sz="6000" i="1" dirty="0">
                              <a:latin typeface="Cambria Math" panose="02040503050406030204" pitchFamily="18" charset="0"/>
                              <a:ea typeface="Cambria Math" panose="02040503050406030204" pitchFamily="18" charset="0"/>
                            </a:rPr>
                            <m:t>∆</m:t>
                          </m:r>
                        </m:e>
                        <m:sup>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r>
                            <a:rPr lang="pl-PL" sz="6000" b="0" i="1" smtClean="0">
                              <a:latin typeface="Cambria Math" panose="02040503050406030204" pitchFamily="18" charset="0"/>
                              <a:ea typeface="Cambria Math" panose="02040503050406030204" pitchFamily="18" charset="0"/>
                            </a:rPr>
                            <m:t>+</m:t>
                          </m:r>
                          <m:r>
                            <a:rPr lang="pl-PL" sz="6000" b="0" i="1" smtClean="0">
                              <a:latin typeface="Cambria Math" panose="02040503050406030204" pitchFamily="18" charset="0"/>
                              <a:ea typeface="Cambria Math" panose="02040503050406030204" pitchFamily="18" charset="0"/>
                            </a:rPr>
                            <m:t>h</m:t>
                          </m:r>
                        </m:e>
                      </m:d>
                      <m:r>
                        <a:rPr lang="pl-PL" sz="6000" b="0" i="1" smtClean="0">
                          <a:latin typeface="Cambria Math" panose="02040503050406030204" pitchFamily="18" charset="0"/>
                          <a:ea typeface="Cambria Math" panose="02040503050406030204" pitchFamily="18" charset="0"/>
                        </a:rPr>
                        <m:t>−</m:t>
                      </m:r>
                      <m:sSup>
                        <m:sSupPr>
                          <m:ctrlPr>
                            <a:rPr lang="pl-PL" sz="6000" b="0" i="1" smtClean="0">
                              <a:latin typeface="Cambria Math" panose="02040503050406030204" pitchFamily="18" charset="0"/>
                              <a:ea typeface="Cambria Math" panose="02040503050406030204" pitchFamily="18" charset="0"/>
                            </a:rPr>
                          </m:ctrlPr>
                        </m:sSupPr>
                        <m:e>
                          <m:r>
                            <a:rPr lang="en-US" sz="6000" i="1" dirty="0">
                              <a:latin typeface="Cambria Math" panose="02040503050406030204" pitchFamily="18" charset="0"/>
                              <a:ea typeface="Cambria Math" panose="02040503050406030204" pitchFamily="18" charset="0"/>
                            </a:rPr>
                            <m:t>∆</m:t>
                          </m:r>
                        </m:e>
                        <m:sup>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m:t>
                          </m:r>
                        </m:sup>
                      </m:sSup>
                      <m:r>
                        <a:rPr lang="pl-PL" sz="6000" b="0" i="1" smtClean="0">
                          <a:latin typeface="Cambria Math" panose="02040503050406030204" pitchFamily="18" charset="0"/>
                          <a:ea typeface="Cambria Math" panose="02040503050406030204" pitchFamily="18" charset="0"/>
                        </a:rPr>
                        <m:t>𝑓</m:t>
                      </m:r>
                      <m:d>
                        <m:dPr>
                          <m:ctrlPr>
                            <a:rPr lang="pl-PL" sz="6000" b="0" i="1" smtClean="0">
                              <a:latin typeface="Cambria Math" panose="02040503050406030204" pitchFamily="18" charset="0"/>
                              <a:ea typeface="Cambria Math" panose="02040503050406030204" pitchFamily="18" charset="0"/>
                            </a:rPr>
                          </m:ctrlPr>
                        </m:dPr>
                        <m:e>
                          <m:r>
                            <a:rPr lang="pl-PL" sz="6000" b="0" i="1" smtClean="0">
                              <a:latin typeface="Cambria Math" panose="02040503050406030204" pitchFamily="18" charset="0"/>
                              <a:ea typeface="Cambria Math" panose="02040503050406030204" pitchFamily="18" charset="0"/>
                            </a:rPr>
                            <m:t>𝑥</m:t>
                          </m:r>
                        </m:e>
                      </m:d>
                      <m:r>
                        <a:rPr lang="pl-PL" sz="6000" b="0" i="1" smtClean="0">
                          <a:latin typeface="Cambria Math" panose="02040503050406030204" pitchFamily="18" charset="0"/>
                          <a:ea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𝑘</m:t>
                      </m:r>
                      <m:r>
                        <a:rPr lang="pl-PL" sz="6000" b="0" i="1" smtClean="0">
                          <a:latin typeface="Cambria Math" panose="02040503050406030204" pitchFamily="18" charset="0"/>
                          <a:ea typeface="Cambria Math" panose="02040503050406030204" pitchFamily="18" charset="0"/>
                        </a:rPr>
                        <m:t>=1,2,…</m:t>
                      </m:r>
                    </m:oMath>
                  </m:oMathPara>
                </a14:m>
                <a:endParaRPr lang="pl-PL" sz="6000"/>
              </a:p>
            </p:txBody>
          </p:sp>
        </mc:Choice>
        <mc:Fallback xmlns="">
          <p:sp>
            <p:nvSpPr>
              <p:cNvPr id="4" name="pole tekstowe 3">
                <a:extLst>
                  <a:ext uri="{FF2B5EF4-FFF2-40B4-BE49-F238E27FC236}">
                    <a16:creationId xmlns:a16="http://schemas.microsoft.com/office/drawing/2014/main" id="{CE347DCC-5ACD-43BE-05E4-4E5BA92AF24A}"/>
                  </a:ext>
                </a:extLst>
              </p:cNvPr>
              <p:cNvSpPr txBox="1">
                <a:spLocks noRot="1" noChangeAspect="1" noMove="1" noResize="1" noEditPoints="1" noAdjustHandles="1" noChangeArrowheads="1" noChangeShapeType="1" noTextEdit="1"/>
              </p:cNvSpPr>
              <p:nvPr/>
            </p:nvSpPr>
            <p:spPr>
              <a:xfrm>
                <a:off x="2094366" y="3799922"/>
                <a:ext cx="16091328" cy="1032206"/>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9404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7857066" cy="5816977"/>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For the problem to be formulated correctly, the form of the interpolating function must be chosen</a:t>
            </a:r>
            <a:endParaRPr lang="pl-PL" sz="5400">
              <a:solidFill>
                <a:schemeClr val="accent1"/>
              </a:solidFill>
              <a:cs typeface="Poppins SemiBold" panose="02000000000000000000" pitchFamily="2" charset="0"/>
            </a:endParaRPr>
          </a:p>
          <a:p>
            <a:endParaRPr lang="pl-PL"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it can be</a:t>
            </a:r>
            <a:r>
              <a:rPr lang="pl-PL" sz="5400">
                <a:solidFill>
                  <a:schemeClr val="accent1"/>
                </a:solidFill>
                <a:cs typeface="Poppins SemiBold" panose="02000000000000000000" pitchFamily="2" charset="0"/>
              </a:rPr>
              <a:t>:</a:t>
            </a:r>
          </a:p>
          <a:p>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linear interpolation,</a:t>
            </a:r>
            <a:endParaRPr lang="pl-PL" sz="540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polynomial interpolation</a:t>
            </a:r>
            <a:endParaRPr lang="pl-PL" sz="5400">
              <a:solidFill>
                <a:schemeClr val="accent1"/>
              </a:solidFill>
              <a:cs typeface="Poppins SemiBold" panose="02000000000000000000" pitchFamily="2" charset="0"/>
            </a:endParaRPr>
          </a:p>
          <a:p>
            <a:r>
              <a:rPr lang="pl-PL" sz="5400">
                <a:solidFill>
                  <a:schemeClr val="accent1"/>
                </a:solidFill>
                <a:cs typeface="Poppins SemiBold" panose="02000000000000000000" pitchFamily="2" charset="0"/>
              </a:rPr>
              <a:t>	</a:t>
            </a:r>
            <a:r>
              <a:rPr lang="en-US" sz="5400">
                <a:solidFill>
                  <a:schemeClr val="accent1"/>
                </a:solidFill>
                <a:cs typeface="Poppins SemiBold" panose="02000000000000000000" pitchFamily="2" charset="0"/>
              </a:rPr>
              <a:t>trigonometric interpolation.</a:t>
            </a:r>
          </a:p>
        </p:txBody>
      </p:sp>
    </p:spTree>
    <p:extLst>
      <p:ext uri="{BB962C8B-B14F-4D97-AF65-F5344CB8AC3E}">
        <p14:creationId xmlns:p14="http://schemas.microsoft.com/office/powerpoint/2010/main" val="3120744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BFC6CB66-C1EA-868B-AD1D-A68321B609E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b="47415"/>
          <a:stretch/>
        </p:blipFill>
        <p:spPr>
          <a:xfrm>
            <a:off x="2463089" y="1499441"/>
            <a:ext cx="20314556" cy="4775236"/>
          </a:xfrm>
          <a:prstGeom prst="rect">
            <a:avLst/>
          </a:prstGeom>
        </p:spPr>
      </p:pic>
      <p:pic>
        <p:nvPicPr>
          <p:cNvPr id="9" name="Obraz 8">
            <a:extLst>
              <a:ext uri="{FF2B5EF4-FFF2-40B4-BE49-F238E27FC236}">
                <a16:creationId xmlns:a16="http://schemas.microsoft.com/office/drawing/2014/main" id="{6AA0BD89-8D12-5E4F-9C03-DFC1AFA1E4D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t="63715"/>
          <a:stretch/>
        </p:blipFill>
        <p:spPr>
          <a:xfrm>
            <a:off x="2484110" y="8103476"/>
            <a:ext cx="20314556" cy="3294988"/>
          </a:xfrm>
          <a:prstGeom prst="rect">
            <a:avLst/>
          </a:prstGeom>
        </p:spPr>
      </p:pic>
    </p:spTree>
    <p:extLst>
      <p:ext uri="{BB962C8B-B14F-4D97-AF65-F5344CB8AC3E}">
        <p14:creationId xmlns:p14="http://schemas.microsoft.com/office/powerpoint/2010/main" val="2272658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C82436D7-6456-FEF3-FD9C-7A464A087C4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133483" y="819810"/>
            <a:ext cx="19042001" cy="7315189"/>
          </a:xfrm>
          <a:prstGeom prst="rect">
            <a:avLst/>
          </a:prstGeom>
        </p:spPr>
      </p:pic>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A02B44F8-BACA-EA4A-5FC8-0462BBC2DAD5}"/>
                  </a:ext>
                </a:extLst>
              </p:cNvPr>
              <p:cNvSpPr txBox="1"/>
              <p:nvPr/>
            </p:nvSpPr>
            <p:spPr>
              <a:xfrm>
                <a:off x="3133482" y="8906443"/>
                <a:ext cx="18685993" cy="1938992"/>
              </a:xfrm>
              <a:prstGeom prst="rect">
                <a:avLst/>
              </a:prstGeom>
              <a:noFill/>
            </p:spPr>
            <p:txBody>
              <a:bodyPr wrap="square">
                <a:spAutoFit/>
              </a:bodyPr>
              <a:lstStyle/>
              <a:p>
                <a:r>
                  <a:rPr lang="pl-PL" sz="6000" err="1"/>
                  <a:t>Note</a:t>
                </a:r>
                <a:r>
                  <a:rPr lang="pl-PL" sz="6000"/>
                  <a:t> </a:t>
                </a:r>
                <a:r>
                  <a:rPr lang="pl-PL" sz="6000" err="1"/>
                  <a:t>that</a:t>
                </a:r>
                <a:r>
                  <a:rPr lang="pl-PL" sz="6000"/>
                  <a:t> </a:t>
                </a:r>
                <a14:m>
                  <m:oMath xmlns:m="http://schemas.openxmlformats.org/officeDocument/2006/math">
                    <m:r>
                      <a:rPr lang="pl-PL" sz="6000" i="1" dirty="0" smtClean="0">
                        <a:latin typeface="Cambria Math" panose="02040503050406030204" pitchFamily="18" charset="0"/>
                      </a:rPr>
                      <m:t>𝑛</m:t>
                    </m:r>
                    <m:r>
                      <a:rPr lang="pl-PL" sz="6000" i="1" dirty="0" smtClean="0">
                        <a:latin typeface="Cambria Math" panose="02040503050406030204" pitchFamily="18" charset="0"/>
                      </a:rPr>
                      <m:t>+1</m:t>
                    </m:r>
                  </m:oMath>
                </a14:m>
                <a:r>
                  <a:rPr lang="pl-PL" sz="6000"/>
                  <a:t> </a:t>
                </a:r>
                <a:r>
                  <a:rPr lang="pl-PL" sz="6000" err="1"/>
                  <a:t>function</a:t>
                </a:r>
                <a:r>
                  <a:rPr lang="pl-PL" sz="6000"/>
                  <a:t> </a:t>
                </a:r>
                <a:r>
                  <a:rPr lang="pl-PL" sz="6000" err="1"/>
                  <a:t>values</a:t>
                </a:r>
                <a:r>
                  <a:rPr lang="pl-PL" sz="6000"/>
                  <a:t> </a:t>
                </a:r>
                <a:r>
                  <a:rPr lang="pl-PL" sz="6000" err="1"/>
                  <a:t>are</a:t>
                </a:r>
                <a:r>
                  <a:rPr lang="pl-PL" sz="6000"/>
                  <a:t> </a:t>
                </a:r>
                <a:r>
                  <a:rPr lang="pl-PL" sz="6000" err="1"/>
                  <a:t>needed</a:t>
                </a:r>
                <a:r>
                  <a:rPr lang="pl-PL" sz="6000"/>
                  <a:t> to </a:t>
                </a:r>
                <a:r>
                  <a:rPr lang="pl-PL" sz="6000" err="1"/>
                  <a:t>compute</a:t>
                </a:r>
                <a:r>
                  <a:rPr lang="pl-PL" sz="6000"/>
                  <a:t> </a:t>
                </a:r>
                <a:r>
                  <a:rPr lang="pl-PL" sz="6000" err="1"/>
                  <a:t>these</a:t>
                </a:r>
                <a:r>
                  <a:rPr lang="pl-PL" sz="6000"/>
                  <a:t> </a:t>
                </a:r>
                <a:r>
                  <a:rPr lang="pl-PL" sz="6000" err="1"/>
                  <a:t>values</a:t>
                </a:r>
                <a:r>
                  <a:rPr lang="pl-PL" sz="6000"/>
                  <a:t>.</a:t>
                </a:r>
              </a:p>
            </p:txBody>
          </p:sp>
        </mc:Choice>
        <mc:Fallback xmlns="">
          <p:sp>
            <p:nvSpPr>
              <p:cNvPr id="5" name="pole tekstowe 4">
                <a:extLst>
                  <a:ext uri="{FF2B5EF4-FFF2-40B4-BE49-F238E27FC236}">
                    <a16:creationId xmlns:a16="http://schemas.microsoft.com/office/drawing/2014/main" id="{A02B44F8-BACA-EA4A-5FC8-0462BBC2DAD5}"/>
                  </a:ext>
                </a:extLst>
              </p:cNvPr>
              <p:cNvSpPr txBox="1">
                <a:spLocks noRot="1" noChangeAspect="1" noMove="1" noResize="1" noEditPoints="1" noAdjustHandles="1" noChangeArrowheads="1" noChangeShapeType="1" noTextEdit="1"/>
              </p:cNvSpPr>
              <p:nvPr/>
            </p:nvSpPr>
            <p:spPr>
              <a:xfrm>
                <a:off x="3133482" y="8906443"/>
                <a:ext cx="18685993" cy="1938992"/>
              </a:xfrm>
              <a:prstGeom prst="rect">
                <a:avLst/>
              </a:prstGeom>
              <a:blipFill>
                <a:blip r:embed="rId6"/>
                <a:stretch>
                  <a:fillRect l="-1958" t="-9434" b="-20440"/>
                </a:stretch>
              </a:blipFill>
            </p:spPr>
            <p:txBody>
              <a:bodyPr/>
              <a:lstStyle/>
              <a:p>
                <a:r>
                  <a:rPr lang="en-US">
                    <a:noFill/>
                  </a:rPr>
                  <a:t> </a:t>
                </a:r>
              </a:p>
            </p:txBody>
          </p:sp>
        </mc:Fallback>
      </mc:AlternateContent>
    </p:spTree>
    <p:extLst>
      <p:ext uri="{BB962C8B-B14F-4D97-AF65-F5344CB8AC3E}">
        <p14:creationId xmlns:p14="http://schemas.microsoft.com/office/powerpoint/2010/main" val="3241202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3070420" y="1654305"/>
            <a:ext cx="18685993" cy="1015663"/>
          </a:xfrm>
          <a:prstGeom prst="rect">
            <a:avLst/>
          </a:prstGeom>
          <a:noFill/>
        </p:spPr>
        <p:txBody>
          <a:bodyPr wrap="square">
            <a:spAutoFit/>
          </a:bodyPr>
          <a:lstStyle/>
          <a:p>
            <a:r>
              <a:rPr lang="pl-PL" sz="6000"/>
              <a:t>progressive </a:t>
            </a:r>
            <a:r>
              <a:rPr lang="pl-PL" sz="6000" err="1"/>
              <a:t>difference</a:t>
            </a:r>
            <a:endParaRPr lang="pl-PL" sz="6000"/>
          </a:p>
        </p:txBody>
      </p:sp>
      <p:pic>
        <p:nvPicPr>
          <p:cNvPr id="4" name="Obraz 3">
            <a:extLst>
              <a:ext uri="{FF2B5EF4-FFF2-40B4-BE49-F238E27FC236}">
                <a16:creationId xmlns:a16="http://schemas.microsoft.com/office/drawing/2014/main" id="{E83F04D1-367C-457B-62E3-488B75FAAEC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110244" y="2669968"/>
            <a:ext cx="16163511" cy="9371204"/>
          </a:xfrm>
          <a:prstGeom prst="rect">
            <a:avLst/>
          </a:prstGeom>
        </p:spPr>
      </p:pic>
      <mc:AlternateContent xmlns:mc="http://schemas.openxmlformats.org/markup-compatibility/2006" xmlns:p14="http://schemas.microsoft.com/office/powerpoint/2010/main">
        <mc:Choice Requires="p14">
          <p:contentPart p14:bwMode="auto" r:id="rId6">
            <p14:nvContentPartPr>
              <p14:cNvPr id="29" name="Pismo odręczne 28">
                <a:extLst>
                  <a:ext uri="{FF2B5EF4-FFF2-40B4-BE49-F238E27FC236}">
                    <a16:creationId xmlns:a16="http://schemas.microsoft.com/office/drawing/2014/main" id="{7D8AE283-9D39-6F71-8BD8-6745CC473952}"/>
                  </a:ext>
                </a:extLst>
              </p14:cNvPr>
              <p14:cNvContentPartPr/>
              <p14:nvPr/>
            </p14:nvContentPartPr>
            <p14:xfrm>
              <a:off x="9189000" y="7434720"/>
              <a:ext cx="1512000" cy="636480"/>
            </p14:xfrm>
          </p:contentPart>
        </mc:Choice>
        <mc:Fallback xmlns="">
          <p:pic>
            <p:nvPicPr>
              <p:cNvPr id="29" name="Pismo odręczne 28">
                <a:extLst>
                  <a:ext uri="{FF2B5EF4-FFF2-40B4-BE49-F238E27FC236}">
                    <a16:creationId xmlns:a16="http://schemas.microsoft.com/office/drawing/2014/main" id="{7D8AE283-9D39-6F71-8BD8-6745CC473952}"/>
                  </a:ext>
                </a:extLst>
              </p:cNvPr>
              <p:cNvPicPr/>
              <p:nvPr/>
            </p:nvPicPr>
            <p:blipFill>
              <a:blip r:embed="rId7"/>
              <a:stretch>
                <a:fillRect/>
              </a:stretch>
            </p:blipFill>
            <p:spPr>
              <a:xfrm>
                <a:off x="9173160" y="7371360"/>
                <a:ext cx="154332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Pismo odręczne 29">
                <a:extLst>
                  <a:ext uri="{FF2B5EF4-FFF2-40B4-BE49-F238E27FC236}">
                    <a16:creationId xmlns:a16="http://schemas.microsoft.com/office/drawing/2014/main" id="{6DC7756D-882D-9F26-8B6A-EED3F50B5420}"/>
                  </a:ext>
                </a:extLst>
              </p14:cNvPr>
              <p14:cNvContentPartPr/>
              <p14:nvPr/>
            </p14:nvContentPartPr>
            <p14:xfrm>
              <a:off x="6464160" y="8567640"/>
              <a:ext cx="1571400" cy="497520"/>
            </p14:xfrm>
          </p:contentPart>
        </mc:Choice>
        <mc:Fallback xmlns="">
          <p:pic>
            <p:nvPicPr>
              <p:cNvPr id="30" name="Pismo odręczne 29">
                <a:extLst>
                  <a:ext uri="{FF2B5EF4-FFF2-40B4-BE49-F238E27FC236}">
                    <a16:creationId xmlns:a16="http://schemas.microsoft.com/office/drawing/2014/main" id="{6DC7756D-882D-9F26-8B6A-EED3F50B5420}"/>
                  </a:ext>
                </a:extLst>
              </p:cNvPr>
              <p:cNvPicPr/>
              <p:nvPr/>
            </p:nvPicPr>
            <p:blipFill>
              <a:blip r:embed="rId9"/>
              <a:stretch>
                <a:fillRect/>
              </a:stretch>
            </p:blipFill>
            <p:spPr>
              <a:xfrm>
                <a:off x="6448320" y="8504280"/>
                <a:ext cx="160272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Pismo odręczne 30">
                <a:extLst>
                  <a:ext uri="{FF2B5EF4-FFF2-40B4-BE49-F238E27FC236}">
                    <a16:creationId xmlns:a16="http://schemas.microsoft.com/office/drawing/2014/main" id="{B7BD1118-D230-7C85-0CEA-9DB98CFCD73C}"/>
                  </a:ext>
                </a:extLst>
              </p14:cNvPr>
              <p14:cNvContentPartPr/>
              <p14:nvPr/>
            </p14:nvContentPartPr>
            <p14:xfrm>
              <a:off x="6782400" y="7057080"/>
              <a:ext cx="1273320" cy="596520"/>
            </p14:xfrm>
          </p:contentPart>
        </mc:Choice>
        <mc:Fallback xmlns="">
          <p:pic>
            <p:nvPicPr>
              <p:cNvPr id="31" name="Pismo odręczne 30">
                <a:extLst>
                  <a:ext uri="{FF2B5EF4-FFF2-40B4-BE49-F238E27FC236}">
                    <a16:creationId xmlns:a16="http://schemas.microsoft.com/office/drawing/2014/main" id="{B7BD1118-D230-7C85-0CEA-9DB98CFCD73C}"/>
                  </a:ext>
                </a:extLst>
              </p:cNvPr>
              <p:cNvPicPr/>
              <p:nvPr/>
            </p:nvPicPr>
            <p:blipFill>
              <a:blip r:embed="rId11"/>
              <a:stretch>
                <a:fillRect/>
              </a:stretch>
            </p:blipFill>
            <p:spPr>
              <a:xfrm>
                <a:off x="6766560" y="6993720"/>
                <a:ext cx="130464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Pismo odręczne 31">
                <a:extLst>
                  <a:ext uri="{FF2B5EF4-FFF2-40B4-BE49-F238E27FC236}">
                    <a16:creationId xmlns:a16="http://schemas.microsoft.com/office/drawing/2014/main" id="{AF62B27D-AABB-1DC7-92B6-CB66363DE87C}"/>
                  </a:ext>
                </a:extLst>
              </p14:cNvPr>
              <p14:cNvContentPartPr/>
              <p14:nvPr/>
            </p14:nvContentPartPr>
            <p14:xfrm>
              <a:off x="9367920" y="9223560"/>
              <a:ext cx="1352880" cy="636480"/>
            </p14:xfrm>
          </p:contentPart>
        </mc:Choice>
        <mc:Fallback xmlns="">
          <p:pic>
            <p:nvPicPr>
              <p:cNvPr id="32" name="Pismo odręczne 31">
                <a:extLst>
                  <a:ext uri="{FF2B5EF4-FFF2-40B4-BE49-F238E27FC236}">
                    <a16:creationId xmlns:a16="http://schemas.microsoft.com/office/drawing/2014/main" id="{AF62B27D-AABB-1DC7-92B6-CB66363DE87C}"/>
                  </a:ext>
                </a:extLst>
              </p:cNvPr>
              <p:cNvPicPr/>
              <p:nvPr/>
            </p:nvPicPr>
            <p:blipFill>
              <a:blip r:embed="rId13"/>
              <a:stretch>
                <a:fillRect/>
              </a:stretch>
            </p:blipFill>
            <p:spPr>
              <a:xfrm>
                <a:off x="9352080" y="9160200"/>
                <a:ext cx="138420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Pismo odręczne 32">
                <a:extLst>
                  <a:ext uri="{FF2B5EF4-FFF2-40B4-BE49-F238E27FC236}">
                    <a16:creationId xmlns:a16="http://schemas.microsoft.com/office/drawing/2014/main" id="{A3003B90-61E1-1A8C-9ADA-A625CFCAEE34}"/>
                  </a:ext>
                </a:extLst>
              </p14:cNvPr>
              <p14:cNvContentPartPr/>
              <p14:nvPr/>
            </p14:nvContentPartPr>
            <p14:xfrm>
              <a:off x="9268560" y="9223560"/>
              <a:ext cx="1213560" cy="914760"/>
            </p14:xfrm>
          </p:contentPart>
        </mc:Choice>
        <mc:Fallback xmlns="">
          <p:pic>
            <p:nvPicPr>
              <p:cNvPr id="33" name="Pismo odręczne 32">
                <a:extLst>
                  <a:ext uri="{FF2B5EF4-FFF2-40B4-BE49-F238E27FC236}">
                    <a16:creationId xmlns:a16="http://schemas.microsoft.com/office/drawing/2014/main" id="{A3003B90-61E1-1A8C-9ADA-A625CFCAEE34}"/>
                  </a:ext>
                </a:extLst>
              </p:cNvPr>
              <p:cNvPicPr/>
              <p:nvPr/>
            </p:nvPicPr>
            <p:blipFill>
              <a:blip r:embed="rId15"/>
              <a:stretch>
                <a:fillRect/>
              </a:stretch>
            </p:blipFill>
            <p:spPr>
              <a:xfrm>
                <a:off x="9252720" y="9160200"/>
                <a:ext cx="1244880" cy="1041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Pismo odręczne 33">
                <a:extLst>
                  <a:ext uri="{FF2B5EF4-FFF2-40B4-BE49-F238E27FC236}">
                    <a16:creationId xmlns:a16="http://schemas.microsoft.com/office/drawing/2014/main" id="{B992E07A-AACF-A8A0-4E2F-05D476B988DB}"/>
                  </a:ext>
                </a:extLst>
              </p14:cNvPr>
              <p14:cNvContentPartPr/>
              <p14:nvPr/>
            </p14:nvContentPartPr>
            <p14:xfrm>
              <a:off x="6722640" y="9959040"/>
              <a:ext cx="1730880" cy="616680"/>
            </p14:xfrm>
          </p:contentPart>
        </mc:Choice>
        <mc:Fallback xmlns="">
          <p:pic>
            <p:nvPicPr>
              <p:cNvPr id="34" name="Pismo odręczne 33">
                <a:extLst>
                  <a:ext uri="{FF2B5EF4-FFF2-40B4-BE49-F238E27FC236}">
                    <a16:creationId xmlns:a16="http://schemas.microsoft.com/office/drawing/2014/main" id="{B992E07A-AACF-A8A0-4E2F-05D476B988DB}"/>
                  </a:ext>
                </a:extLst>
              </p:cNvPr>
              <p:cNvPicPr/>
              <p:nvPr/>
            </p:nvPicPr>
            <p:blipFill>
              <a:blip r:embed="rId17"/>
              <a:stretch>
                <a:fillRect/>
              </a:stretch>
            </p:blipFill>
            <p:spPr>
              <a:xfrm>
                <a:off x="6706800" y="9895680"/>
                <a:ext cx="176220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Pismo odręczne 34">
                <a:extLst>
                  <a:ext uri="{FF2B5EF4-FFF2-40B4-BE49-F238E27FC236}">
                    <a16:creationId xmlns:a16="http://schemas.microsoft.com/office/drawing/2014/main" id="{1129EC86-9DF5-3068-5805-D8984832C28F}"/>
                  </a:ext>
                </a:extLst>
              </p14:cNvPr>
              <p14:cNvContentPartPr/>
              <p14:nvPr/>
            </p14:nvContentPartPr>
            <p14:xfrm>
              <a:off x="6901560" y="8468280"/>
              <a:ext cx="1412640" cy="755640"/>
            </p14:xfrm>
          </p:contentPart>
        </mc:Choice>
        <mc:Fallback xmlns="">
          <p:pic>
            <p:nvPicPr>
              <p:cNvPr id="35" name="Pismo odręczne 34">
                <a:extLst>
                  <a:ext uri="{FF2B5EF4-FFF2-40B4-BE49-F238E27FC236}">
                    <a16:creationId xmlns:a16="http://schemas.microsoft.com/office/drawing/2014/main" id="{1129EC86-9DF5-3068-5805-D8984832C28F}"/>
                  </a:ext>
                </a:extLst>
              </p:cNvPr>
              <p:cNvPicPr/>
              <p:nvPr/>
            </p:nvPicPr>
            <p:blipFill>
              <a:blip r:embed="rId19"/>
              <a:stretch>
                <a:fillRect/>
              </a:stretch>
            </p:blipFill>
            <p:spPr>
              <a:xfrm>
                <a:off x="6885720" y="8404920"/>
                <a:ext cx="144396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Pismo odręczne 35">
                <a:extLst>
                  <a:ext uri="{FF2B5EF4-FFF2-40B4-BE49-F238E27FC236}">
                    <a16:creationId xmlns:a16="http://schemas.microsoft.com/office/drawing/2014/main" id="{19737433-A05C-380E-9386-5E11080F59A8}"/>
                  </a:ext>
                </a:extLst>
              </p14:cNvPr>
              <p14:cNvContentPartPr/>
              <p14:nvPr/>
            </p14:nvContentPartPr>
            <p14:xfrm>
              <a:off x="7180200" y="4552200"/>
              <a:ext cx="4196880" cy="40320"/>
            </p14:xfrm>
          </p:contentPart>
        </mc:Choice>
        <mc:Fallback xmlns="">
          <p:pic>
            <p:nvPicPr>
              <p:cNvPr id="36" name="Pismo odręczne 35">
                <a:extLst>
                  <a:ext uri="{FF2B5EF4-FFF2-40B4-BE49-F238E27FC236}">
                    <a16:creationId xmlns:a16="http://schemas.microsoft.com/office/drawing/2014/main" id="{19737433-A05C-380E-9386-5E11080F59A8}"/>
                  </a:ext>
                </a:extLst>
              </p:cNvPr>
              <p:cNvPicPr/>
              <p:nvPr/>
            </p:nvPicPr>
            <p:blipFill>
              <a:blip r:embed="rId21"/>
              <a:stretch>
                <a:fillRect/>
              </a:stretch>
            </p:blipFill>
            <p:spPr>
              <a:xfrm>
                <a:off x="7164360" y="4488840"/>
                <a:ext cx="42282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Pismo odręczne 36">
                <a:extLst>
                  <a:ext uri="{FF2B5EF4-FFF2-40B4-BE49-F238E27FC236}">
                    <a16:creationId xmlns:a16="http://schemas.microsoft.com/office/drawing/2014/main" id="{261A6100-AAA8-D582-A616-0348CF2DC8BA}"/>
                  </a:ext>
                </a:extLst>
              </p14:cNvPr>
              <p14:cNvContentPartPr/>
              <p14:nvPr/>
            </p14:nvContentPartPr>
            <p14:xfrm>
              <a:off x="12391200" y="6778800"/>
              <a:ext cx="1650960" cy="815040"/>
            </p14:xfrm>
          </p:contentPart>
        </mc:Choice>
        <mc:Fallback xmlns="">
          <p:pic>
            <p:nvPicPr>
              <p:cNvPr id="37" name="Pismo odręczne 36">
                <a:extLst>
                  <a:ext uri="{FF2B5EF4-FFF2-40B4-BE49-F238E27FC236}">
                    <a16:creationId xmlns:a16="http://schemas.microsoft.com/office/drawing/2014/main" id="{261A6100-AAA8-D582-A616-0348CF2DC8BA}"/>
                  </a:ext>
                </a:extLst>
              </p:cNvPr>
              <p:cNvPicPr/>
              <p:nvPr/>
            </p:nvPicPr>
            <p:blipFill>
              <a:blip r:embed="rId23"/>
              <a:stretch>
                <a:fillRect/>
              </a:stretch>
            </p:blipFill>
            <p:spPr>
              <a:xfrm>
                <a:off x="12375360" y="6715440"/>
                <a:ext cx="168228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Pismo odręczne 37">
                <a:extLst>
                  <a:ext uri="{FF2B5EF4-FFF2-40B4-BE49-F238E27FC236}">
                    <a16:creationId xmlns:a16="http://schemas.microsoft.com/office/drawing/2014/main" id="{940C9172-D527-1BB5-4D42-E6B76F3D1F18}"/>
                  </a:ext>
                </a:extLst>
              </p14:cNvPr>
              <p14:cNvContentPartPr/>
              <p14:nvPr/>
            </p14:nvContentPartPr>
            <p14:xfrm>
              <a:off x="9487080" y="5685480"/>
              <a:ext cx="2228040" cy="3200760"/>
            </p14:xfrm>
          </p:contentPart>
        </mc:Choice>
        <mc:Fallback xmlns="">
          <p:pic>
            <p:nvPicPr>
              <p:cNvPr id="38" name="Pismo odręczne 37">
                <a:extLst>
                  <a:ext uri="{FF2B5EF4-FFF2-40B4-BE49-F238E27FC236}">
                    <a16:creationId xmlns:a16="http://schemas.microsoft.com/office/drawing/2014/main" id="{940C9172-D527-1BB5-4D42-E6B76F3D1F18}"/>
                  </a:ext>
                </a:extLst>
              </p:cNvPr>
              <p:cNvPicPr/>
              <p:nvPr/>
            </p:nvPicPr>
            <p:blipFill>
              <a:blip r:embed="rId25"/>
              <a:stretch>
                <a:fillRect/>
              </a:stretch>
            </p:blipFill>
            <p:spPr>
              <a:xfrm>
                <a:off x="9471240" y="5622120"/>
                <a:ext cx="2259360" cy="3327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Pismo odręczne 38">
                <a:extLst>
                  <a:ext uri="{FF2B5EF4-FFF2-40B4-BE49-F238E27FC236}">
                    <a16:creationId xmlns:a16="http://schemas.microsoft.com/office/drawing/2014/main" id="{2C420B02-C120-7AE6-FA05-1A174FAA8D0D}"/>
                  </a:ext>
                </a:extLst>
              </p14:cNvPr>
              <p14:cNvContentPartPr/>
              <p14:nvPr/>
            </p14:nvContentPartPr>
            <p14:xfrm>
              <a:off x="12530160" y="8309160"/>
              <a:ext cx="2148480" cy="676440"/>
            </p14:xfrm>
          </p:contentPart>
        </mc:Choice>
        <mc:Fallback xmlns="">
          <p:pic>
            <p:nvPicPr>
              <p:cNvPr id="39" name="Pismo odręczne 38">
                <a:extLst>
                  <a:ext uri="{FF2B5EF4-FFF2-40B4-BE49-F238E27FC236}">
                    <a16:creationId xmlns:a16="http://schemas.microsoft.com/office/drawing/2014/main" id="{2C420B02-C120-7AE6-FA05-1A174FAA8D0D}"/>
                  </a:ext>
                </a:extLst>
              </p:cNvPr>
              <p:cNvPicPr/>
              <p:nvPr/>
            </p:nvPicPr>
            <p:blipFill>
              <a:blip r:embed="rId27"/>
              <a:stretch>
                <a:fillRect/>
              </a:stretch>
            </p:blipFill>
            <p:spPr>
              <a:xfrm>
                <a:off x="12514320" y="8245800"/>
                <a:ext cx="217980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Pismo odręczne 39">
                <a:extLst>
                  <a:ext uri="{FF2B5EF4-FFF2-40B4-BE49-F238E27FC236}">
                    <a16:creationId xmlns:a16="http://schemas.microsoft.com/office/drawing/2014/main" id="{7B9BD910-E163-EC6F-06E5-BF3AF4B87160}"/>
                  </a:ext>
                </a:extLst>
              </p14:cNvPr>
              <p14:cNvContentPartPr/>
              <p14:nvPr/>
            </p14:nvContentPartPr>
            <p14:xfrm>
              <a:off x="9069480" y="7494120"/>
              <a:ext cx="2287800" cy="2505240"/>
            </p14:xfrm>
          </p:contentPart>
        </mc:Choice>
        <mc:Fallback xmlns="">
          <p:pic>
            <p:nvPicPr>
              <p:cNvPr id="40" name="Pismo odręczne 39">
                <a:extLst>
                  <a:ext uri="{FF2B5EF4-FFF2-40B4-BE49-F238E27FC236}">
                    <a16:creationId xmlns:a16="http://schemas.microsoft.com/office/drawing/2014/main" id="{7B9BD910-E163-EC6F-06E5-BF3AF4B87160}"/>
                  </a:ext>
                </a:extLst>
              </p:cNvPr>
              <p:cNvPicPr/>
              <p:nvPr/>
            </p:nvPicPr>
            <p:blipFill>
              <a:blip r:embed="rId29"/>
              <a:stretch>
                <a:fillRect/>
              </a:stretch>
            </p:blipFill>
            <p:spPr>
              <a:xfrm>
                <a:off x="9053640" y="7430760"/>
                <a:ext cx="2319120" cy="263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Pismo odręczne 40">
                <a:extLst>
                  <a:ext uri="{FF2B5EF4-FFF2-40B4-BE49-F238E27FC236}">
                    <a16:creationId xmlns:a16="http://schemas.microsoft.com/office/drawing/2014/main" id="{478BA980-6D5B-19C4-6742-0D8E0BC656B4}"/>
                  </a:ext>
                </a:extLst>
              </p14:cNvPr>
              <p14:cNvContentPartPr/>
              <p14:nvPr/>
            </p14:nvContentPartPr>
            <p14:xfrm>
              <a:off x="11217600" y="8826120"/>
              <a:ext cx="895320" cy="20160"/>
            </p14:xfrm>
          </p:contentPart>
        </mc:Choice>
        <mc:Fallback xmlns="">
          <p:pic>
            <p:nvPicPr>
              <p:cNvPr id="41" name="Pismo odręczne 40">
                <a:extLst>
                  <a:ext uri="{FF2B5EF4-FFF2-40B4-BE49-F238E27FC236}">
                    <a16:creationId xmlns:a16="http://schemas.microsoft.com/office/drawing/2014/main" id="{478BA980-6D5B-19C4-6742-0D8E0BC656B4}"/>
                  </a:ext>
                </a:extLst>
              </p:cNvPr>
              <p:cNvPicPr/>
              <p:nvPr/>
            </p:nvPicPr>
            <p:blipFill>
              <a:blip r:embed="rId31"/>
              <a:stretch>
                <a:fillRect/>
              </a:stretch>
            </p:blipFill>
            <p:spPr>
              <a:xfrm>
                <a:off x="11201760" y="8762760"/>
                <a:ext cx="926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Pismo odręczne 41">
                <a:extLst>
                  <a:ext uri="{FF2B5EF4-FFF2-40B4-BE49-F238E27FC236}">
                    <a16:creationId xmlns:a16="http://schemas.microsoft.com/office/drawing/2014/main" id="{557D2483-E522-CF92-2CA9-5E5A6B0C35CE}"/>
                  </a:ext>
                </a:extLst>
              </p14:cNvPr>
              <p14:cNvContentPartPr/>
              <p14:nvPr/>
            </p14:nvContentPartPr>
            <p14:xfrm>
              <a:off x="12013200" y="8706960"/>
              <a:ext cx="239040" cy="199080"/>
            </p14:xfrm>
          </p:contentPart>
        </mc:Choice>
        <mc:Fallback xmlns="">
          <p:pic>
            <p:nvPicPr>
              <p:cNvPr id="42" name="Pismo odręczne 41">
                <a:extLst>
                  <a:ext uri="{FF2B5EF4-FFF2-40B4-BE49-F238E27FC236}">
                    <a16:creationId xmlns:a16="http://schemas.microsoft.com/office/drawing/2014/main" id="{557D2483-E522-CF92-2CA9-5E5A6B0C35CE}"/>
                  </a:ext>
                </a:extLst>
              </p:cNvPr>
              <p:cNvPicPr/>
              <p:nvPr/>
            </p:nvPicPr>
            <p:blipFill>
              <a:blip r:embed="rId33"/>
              <a:stretch>
                <a:fillRect/>
              </a:stretch>
            </p:blipFill>
            <p:spPr>
              <a:xfrm>
                <a:off x="11997360" y="8643600"/>
                <a:ext cx="2703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Pismo odręczne 42">
                <a:extLst>
                  <a:ext uri="{FF2B5EF4-FFF2-40B4-BE49-F238E27FC236}">
                    <a16:creationId xmlns:a16="http://schemas.microsoft.com/office/drawing/2014/main" id="{96194F1B-3B78-5F8F-59CF-3C1435379512}"/>
                  </a:ext>
                </a:extLst>
              </p14:cNvPr>
              <p14:cNvContentPartPr/>
              <p14:nvPr/>
            </p14:nvContentPartPr>
            <p14:xfrm>
              <a:off x="15971040" y="7414920"/>
              <a:ext cx="1392480" cy="695880"/>
            </p14:xfrm>
          </p:contentPart>
        </mc:Choice>
        <mc:Fallback xmlns="">
          <p:pic>
            <p:nvPicPr>
              <p:cNvPr id="43" name="Pismo odręczne 42">
                <a:extLst>
                  <a:ext uri="{FF2B5EF4-FFF2-40B4-BE49-F238E27FC236}">
                    <a16:creationId xmlns:a16="http://schemas.microsoft.com/office/drawing/2014/main" id="{96194F1B-3B78-5F8F-59CF-3C1435379512}"/>
                  </a:ext>
                </a:extLst>
              </p:cNvPr>
              <p:cNvPicPr/>
              <p:nvPr/>
            </p:nvPicPr>
            <p:blipFill>
              <a:blip r:embed="rId35"/>
              <a:stretch>
                <a:fillRect/>
              </a:stretch>
            </p:blipFill>
            <p:spPr>
              <a:xfrm>
                <a:off x="15955200" y="7351560"/>
                <a:ext cx="1423800" cy="82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Pismo odręczne 43">
                <a:extLst>
                  <a:ext uri="{FF2B5EF4-FFF2-40B4-BE49-F238E27FC236}">
                    <a16:creationId xmlns:a16="http://schemas.microsoft.com/office/drawing/2014/main" id="{B9ED3C08-C26A-1992-CBB9-A3A04C2C0D25}"/>
                  </a:ext>
                </a:extLst>
              </p14:cNvPr>
              <p14:cNvContentPartPr/>
              <p14:nvPr/>
            </p14:nvContentPartPr>
            <p14:xfrm>
              <a:off x="12391200" y="6480360"/>
              <a:ext cx="1889640" cy="3081600"/>
            </p14:xfrm>
          </p:contentPart>
        </mc:Choice>
        <mc:Fallback xmlns="">
          <p:pic>
            <p:nvPicPr>
              <p:cNvPr id="44" name="Pismo odręczne 43">
                <a:extLst>
                  <a:ext uri="{FF2B5EF4-FFF2-40B4-BE49-F238E27FC236}">
                    <a16:creationId xmlns:a16="http://schemas.microsoft.com/office/drawing/2014/main" id="{B9ED3C08-C26A-1992-CBB9-A3A04C2C0D25}"/>
                  </a:ext>
                </a:extLst>
              </p:cNvPr>
              <p:cNvPicPr/>
              <p:nvPr/>
            </p:nvPicPr>
            <p:blipFill>
              <a:blip r:embed="rId37"/>
              <a:stretch>
                <a:fillRect/>
              </a:stretch>
            </p:blipFill>
            <p:spPr>
              <a:xfrm>
                <a:off x="12375360" y="6417000"/>
                <a:ext cx="1920960" cy="3208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Pismo odręczne 44">
                <a:extLst>
                  <a:ext uri="{FF2B5EF4-FFF2-40B4-BE49-F238E27FC236}">
                    <a16:creationId xmlns:a16="http://schemas.microsoft.com/office/drawing/2014/main" id="{556085DD-DF82-1D3B-9618-4DE69C305E37}"/>
                  </a:ext>
                </a:extLst>
              </p14:cNvPr>
              <p14:cNvContentPartPr/>
              <p14:nvPr/>
            </p14:nvContentPartPr>
            <p14:xfrm>
              <a:off x="14340240" y="8030880"/>
              <a:ext cx="1253160" cy="20160"/>
            </p14:xfrm>
          </p:contentPart>
        </mc:Choice>
        <mc:Fallback xmlns="">
          <p:pic>
            <p:nvPicPr>
              <p:cNvPr id="45" name="Pismo odręczne 44">
                <a:extLst>
                  <a:ext uri="{FF2B5EF4-FFF2-40B4-BE49-F238E27FC236}">
                    <a16:creationId xmlns:a16="http://schemas.microsoft.com/office/drawing/2014/main" id="{556085DD-DF82-1D3B-9618-4DE69C305E37}"/>
                  </a:ext>
                </a:extLst>
              </p:cNvPr>
              <p:cNvPicPr/>
              <p:nvPr/>
            </p:nvPicPr>
            <p:blipFill>
              <a:blip r:embed="rId39"/>
              <a:stretch>
                <a:fillRect/>
              </a:stretch>
            </p:blipFill>
            <p:spPr>
              <a:xfrm>
                <a:off x="14324400" y="7967520"/>
                <a:ext cx="1284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Pismo odręczne 45">
                <a:extLst>
                  <a:ext uri="{FF2B5EF4-FFF2-40B4-BE49-F238E27FC236}">
                    <a16:creationId xmlns:a16="http://schemas.microsoft.com/office/drawing/2014/main" id="{405113CE-639A-0090-CC03-1D28F0D65E1A}"/>
                  </a:ext>
                </a:extLst>
              </p14:cNvPr>
              <p14:cNvContentPartPr/>
              <p14:nvPr/>
            </p14:nvContentPartPr>
            <p14:xfrm>
              <a:off x="15294960" y="7752600"/>
              <a:ext cx="278640" cy="437760"/>
            </p14:xfrm>
          </p:contentPart>
        </mc:Choice>
        <mc:Fallback xmlns="">
          <p:pic>
            <p:nvPicPr>
              <p:cNvPr id="46" name="Pismo odręczne 45">
                <a:extLst>
                  <a:ext uri="{FF2B5EF4-FFF2-40B4-BE49-F238E27FC236}">
                    <a16:creationId xmlns:a16="http://schemas.microsoft.com/office/drawing/2014/main" id="{405113CE-639A-0090-CC03-1D28F0D65E1A}"/>
                  </a:ext>
                </a:extLst>
              </p:cNvPr>
              <p:cNvPicPr/>
              <p:nvPr/>
            </p:nvPicPr>
            <p:blipFill>
              <a:blip r:embed="rId41"/>
              <a:stretch>
                <a:fillRect/>
              </a:stretch>
            </p:blipFill>
            <p:spPr>
              <a:xfrm>
                <a:off x="15279120" y="7689240"/>
                <a:ext cx="3099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Pismo odręczne 46">
                <a:extLst>
                  <a:ext uri="{FF2B5EF4-FFF2-40B4-BE49-F238E27FC236}">
                    <a16:creationId xmlns:a16="http://schemas.microsoft.com/office/drawing/2014/main" id="{F9CAA0C8-4953-9D0F-8563-08DA786D270A}"/>
                  </a:ext>
                </a:extLst>
              </p14:cNvPr>
              <p14:cNvContentPartPr/>
              <p14:nvPr/>
            </p14:nvContentPartPr>
            <p14:xfrm>
              <a:off x="18317880" y="7931520"/>
              <a:ext cx="1890000" cy="1113480"/>
            </p14:xfrm>
          </p:contentPart>
        </mc:Choice>
        <mc:Fallback xmlns="">
          <p:pic>
            <p:nvPicPr>
              <p:cNvPr id="47" name="Pismo odręczne 46">
                <a:extLst>
                  <a:ext uri="{FF2B5EF4-FFF2-40B4-BE49-F238E27FC236}">
                    <a16:creationId xmlns:a16="http://schemas.microsoft.com/office/drawing/2014/main" id="{F9CAA0C8-4953-9D0F-8563-08DA786D270A}"/>
                  </a:ext>
                </a:extLst>
              </p:cNvPr>
              <p:cNvPicPr/>
              <p:nvPr/>
            </p:nvPicPr>
            <p:blipFill>
              <a:blip r:embed="rId43"/>
              <a:stretch>
                <a:fillRect/>
              </a:stretch>
            </p:blipFill>
            <p:spPr>
              <a:xfrm>
                <a:off x="18302040" y="7868160"/>
                <a:ext cx="1921320" cy="124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Pismo odręczne 47">
                <a:extLst>
                  <a:ext uri="{FF2B5EF4-FFF2-40B4-BE49-F238E27FC236}">
                    <a16:creationId xmlns:a16="http://schemas.microsoft.com/office/drawing/2014/main" id="{092E97A6-D456-4ACA-0BAE-F8E4F9434960}"/>
                  </a:ext>
                </a:extLst>
              </p14:cNvPr>
              <p14:cNvContentPartPr/>
              <p14:nvPr/>
            </p14:nvContentPartPr>
            <p14:xfrm>
              <a:off x="17701560" y="8468280"/>
              <a:ext cx="398160" cy="20160"/>
            </p14:xfrm>
          </p:contentPart>
        </mc:Choice>
        <mc:Fallback xmlns="">
          <p:pic>
            <p:nvPicPr>
              <p:cNvPr id="48" name="Pismo odręczne 47">
                <a:extLst>
                  <a:ext uri="{FF2B5EF4-FFF2-40B4-BE49-F238E27FC236}">
                    <a16:creationId xmlns:a16="http://schemas.microsoft.com/office/drawing/2014/main" id="{092E97A6-D456-4ACA-0BAE-F8E4F9434960}"/>
                  </a:ext>
                </a:extLst>
              </p:cNvPr>
              <p:cNvPicPr/>
              <p:nvPr/>
            </p:nvPicPr>
            <p:blipFill>
              <a:blip r:embed="rId45"/>
              <a:stretch>
                <a:fillRect/>
              </a:stretch>
            </p:blipFill>
            <p:spPr>
              <a:xfrm>
                <a:off x="17685720" y="8404920"/>
                <a:ext cx="429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Pismo odręczne 48">
                <a:extLst>
                  <a:ext uri="{FF2B5EF4-FFF2-40B4-BE49-F238E27FC236}">
                    <a16:creationId xmlns:a16="http://schemas.microsoft.com/office/drawing/2014/main" id="{9B3FC2C3-8F35-5CD9-DE5F-A672DDACE660}"/>
                  </a:ext>
                </a:extLst>
              </p14:cNvPr>
              <p14:cNvContentPartPr/>
              <p14:nvPr/>
            </p14:nvContentPartPr>
            <p14:xfrm>
              <a:off x="18019800" y="8249760"/>
              <a:ext cx="139320" cy="199080"/>
            </p14:xfrm>
          </p:contentPart>
        </mc:Choice>
        <mc:Fallback xmlns="">
          <p:pic>
            <p:nvPicPr>
              <p:cNvPr id="49" name="Pismo odręczne 48">
                <a:extLst>
                  <a:ext uri="{FF2B5EF4-FFF2-40B4-BE49-F238E27FC236}">
                    <a16:creationId xmlns:a16="http://schemas.microsoft.com/office/drawing/2014/main" id="{9B3FC2C3-8F35-5CD9-DE5F-A672DDACE660}"/>
                  </a:ext>
                </a:extLst>
              </p:cNvPr>
              <p:cNvPicPr/>
              <p:nvPr/>
            </p:nvPicPr>
            <p:blipFill>
              <a:blip r:embed="rId47"/>
              <a:stretch>
                <a:fillRect/>
              </a:stretch>
            </p:blipFill>
            <p:spPr>
              <a:xfrm>
                <a:off x="18003960" y="8186400"/>
                <a:ext cx="1706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Pismo odręczne 49">
                <a:extLst>
                  <a:ext uri="{FF2B5EF4-FFF2-40B4-BE49-F238E27FC236}">
                    <a16:creationId xmlns:a16="http://schemas.microsoft.com/office/drawing/2014/main" id="{C1E285E0-88AF-2CDD-15AB-6F4F42C155D6}"/>
                  </a:ext>
                </a:extLst>
              </p14:cNvPr>
              <p14:cNvContentPartPr/>
              <p14:nvPr/>
            </p14:nvContentPartPr>
            <p14:xfrm>
              <a:off x="15633000" y="7236000"/>
              <a:ext cx="2148480" cy="2942280"/>
            </p14:xfrm>
          </p:contentPart>
        </mc:Choice>
        <mc:Fallback xmlns="">
          <p:pic>
            <p:nvPicPr>
              <p:cNvPr id="50" name="Pismo odręczne 49">
                <a:extLst>
                  <a:ext uri="{FF2B5EF4-FFF2-40B4-BE49-F238E27FC236}">
                    <a16:creationId xmlns:a16="http://schemas.microsoft.com/office/drawing/2014/main" id="{C1E285E0-88AF-2CDD-15AB-6F4F42C155D6}"/>
                  </a:ext>
                </a:extLst>
              </p:cNvPr>
              <p:cNvPicPr/>
              <p:nvPr/>
            </p:nvPicPr>
            <p:blipFill>
              <a:blip r:embed="rId49"/>
              <a:stretch>
                <a:fillRect/>
              </a:stretch>
            </p:blipFill>
            <p:spPr>
              <a:xfrm>
                <a:off x="15617160" y="7172640"/>
                <a:ext cx="2179800" cy="306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Pismo odręczne 50">
                <a:extLst>
                  <a:ext uri="{FF2B5EF4-FFF2-40B4-BE49-F238E27FC236}">
                    <a16:creationId xmlns:a16="http://schemas.microsoft.com/office/drawing/2014/main" id="{D386600B-8914-3CD8-E363-135B5674EBD7}"/>
                  </a:ext>
                </a:extLst>
              </p14:cNvPr>
              <p14:cNvContentPartPr/>
              <p14:nvPr/>
            </p14:nvContentPartPr>
            <p14:xfrm>
              <a:off x="6026400" y="5287680"/>
              <a:ext cx="5112000" cy="2703960"/>
            </p14:xfrm>
          </p:contentPart>
        </mc:Choice>
        <mc:Fallback xmlns="">
          <p:pic>
            <p:nvPicPr>
              <p:cNvPr id="51" name="Pismo odręczne 50">
                <a:extLst>
                  <a:ext uri="{FF2B5EF4-FFF2-40B4-BE49-F238E27FC236}">
                    <a16:creationId xmlns:a16="http://schemas.microsoft.com/office/drawing/2014/main" id="{D386600B-8914-3CD8-E363-135B5674EBD7}"/>
                  </a:ext>
                </a:extLst>
              </p:cNvPr>
              <p:cNvPicPr/>
              <p:nvPr/>
            </p:nvPicPr>
            <p:blipFill>
              <a:blip r:embed="rId51"/>
              <a:stretch>
                <a:fillRect/>
              </a:stretch>
            </p:blipFill>
            <p:spPr>
              <a:xfrm>
                <a:off x="6017040" y="5278320"/>
                <a:ext cx="5130720" cy="2722680"/>
              </a:xfrm>
              <a:prstGeom prst="rect">
                <a:avLst/>
              </a:prstGeom>
            </p:spPr>
          </p:pic>
        </mc:Fallback>
      </mc:AlternateContent>
    </p:spTree>
    <p:extLst>
      <p:ext uri="{BB962C8B-B14F-4D97-AF65-F5344CB8AC3E}">
        <p14:creationId xmlns:p14="http://schemas.microsoft.com/office/powerpoint/2010/main" val="873538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3070420" y="1654305"/>
            <a:ext cx="18685993" cy="1015663"/>
          </a:xfrm>
          <a:prstGeom prst="rect">
            <a:avLst/>
          </a:prstGeom>
          <a:noFill/>
        </p:spPr>
        <p:txBody>
          <a:bodyPr wrap="square">
            <a:spAutoFit/>
          </a:bodyPr>
          <a:lstStyle/>
          <a:p>
            <a:r>
              <a:rPr lang="en-US" sz="6000"/>
              <a:t>backward</a:t>
            </a:r>
            <a:r>
              <a:rPr lang="pl-PL" sz="6000"/>
              <a:t> </a:t>
            </a:r>
            <a:r>
              <a:rPr lang="pl-PL" sz="6000" err="1"/>
              <a:t>difference</a:t>
            </a:r>
            <a:endParaRPr lang="pl-PL" sz="6000"/>
          </a:p>
        </p:txBody>
      </p:sp>
      <p:pic>
        <p:nvPicPr>
          <p:cNvPr id="3" name="Obraz 2">
            <a:extLst>
              <a:ext uri="{FF2B5EF4-FFF2-40B4-BE49-F238E27FC236}">
                <a16:creationId xmlns:a16="http://schemas.microsoft.com/office/drawing/2014/main" id="{D92AD8C9-718A-53C1-F712-7B2E49804A8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3070420" y="2669968"/>
            <a:ext cx="16723548" cy="9357877"/>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Pismo odręczne 11">
                <a:extLst>
                  <a:ext uri="{FF2B5EF4-FFF2-40B4-BE49-F238E27FC236}">
                    <a16:creationId xmlns:a16="http://schemas.microsoft.com/office/drawing/2014/main" id="{0A0D85E6-F1A8-6061-757F-7A26410C3327}"/>
                  </a:ext>
                </a:extLst>
              </p14:cNvPr>
              <p14:cNvContentPartPr/>
              <p14:nvPr/>
            </p14:nvContentPartPr>
            <p14:xfrm>
              <a:off x="2904120" y="11052360"/>
              <a:ext cx="1491840" cy="1133640"/>
            </p14:xfrm>
          </p:contentPart>
        </mc:Choice>
        <mc:Fallback xmlns="">
          <p:pic>
            <p:nvPicPr>
              <p:cNvPr id="12" name="Pismo odręczne 11">
                <a:extLst>
                  <a:ext uri="{FF2B5EF4-FFF2-40B4-BE49-F238E27FC236}">
                    <a16:creationId xmlns:a16="http://schemas.microsoft.com/office/drawing/2014/main" id="{0A0D85E6-F1A8-6061-757F-7A26410C3327}"/>
                  </a:ext>
                </a:extLst>
              </p:cNvPr>
              <p:cNvPicPr/>
              <p:nvPr/>
            </p:nvPicPr>
            <p:blipFill>
              <a:blip r:embed="rId7"/>
              <a:stretch>
                <a:fillRect/>
              </a:stretch>
            </p:blipFill>
            <p:spPr>
              <a:xfrm>
                <a:off x="2888280" y="10989000"/>
                <a:ext cx="1523160" cy="1260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Pismo odręczne 12">
                <a:extLst>
                  <a:ext uri="{FF2B5EF4-FFF2-40B4-BE49-F238E27FC236}">
                    <a16:creationId xmlns:a16="http://schemas.microsoft.com/office/drawing/2014/main" id="{1F3758FE-C4F3-8DF7-0390-73328B9449AE}"/>
                  </a:ext>
                </a:extLst>
              </p14:cNvPr>
              <p14:cNvContentPartPr/>
              <p14:nvPr/>
            </p14:nvContentPartPr>
            <p14:xfrm>
              <a:off x="3043080" y="9740520"/>
              <a:ext cx="1929600" cy="1232640"/>
            </p14:xfrm>
          </p:contentPart>
        </mc:Choice>
        <mc:Fallback xmlns="">
          <p:pic>
            <p:nvPicPr>
              <p:cNvPr id="13" name="Pismo odręczne 12">
                <a:extLst>
                  <a:ext uri="{FF2B5EF4-FFF2-40B4-BE49-F238E27FC236}">
                    <a16:creationId xmlns:a16="http://schemas.microsoft.com/office/drawing/2014/main" id="{1F3758FE-C4F3-8DF7-0390-73328B9449AE}"/>
                  </a:ext>
                </a:extLst>
              </p:cNvPr>
              <p:cNvPicPr/>
              <p:nvPr/>
            </p:nvPicPr>
            <p:blipFill>
              <a:blip r:embed="rId9"/>
              <a:stretch>
                <a:fillRect/>
              </a:stretch>
            </p:blipFill>
            <p:spPr>
              <a:xfrm>
                <a:off x="3027240" y="9677160"/>
                <a:ext cx="196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Pismo odręczne 13">
                <a:extLst>
                  <a:ext uri="{FF2B5EF4-FFF2-40B4-BE49-F238E27FC236}">
                    <a16:creationId xmlns:a16="http://schemas.microsoft.com/office/drawing/2014/main" id="{D83388BA-B64F-960E-661C-5BAAD10B1E56}"/>
                  </a:ext>
                </a:extLst>
              </p14:cNvPr>
              <p14:cNvContentPartPr/>
              <p14:nvPr/>
            </p14:nvContentPartPr>
            <p14:xfrm>
              <a:off x="2585880" y="5108760"/>
              <a:ext cx="2267640" cy="1213200"/>
            </p14:xfrm>
          </p:contentPart>
        </mc:Choice>
        <mc:Fallback xmlns="">
          <p:pic>
            <p:nvPicPr>
              <p:cNvPr id="14" name="Pismo odręczne 13">
                <a:extLst>
                  <a:ext uri="{FF2B5EF4-FFF2-40B4-BE49-F238E27FC236}">
                    <a16:creationId xmlns:a16="http://schemas.microsoft.com/office/drawing/2014/main" id="{D83388BA-B64F-960E-661C-5BAAD10B1E56}"/>
                  </a:ext>
                </a:extLst>
              </p:cNvPr>
              <p:cNvPicPr/>
              <p:nvPr/>
            </p:nvPicPr>
            <p:blipFill>
              <a:blip r:embed="rId11"/>
              <a:stretch>
                <a:fillRect/>
              </a:stretch>
            </p:blipFill>
            <p:spPr>
              <a:xfrm>
                <a:off x="2570040" y="5045400"/>
                <a:ext cx="2298960" cy="133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Pismo odręczne 14">
                <a:extLst>
                  <a:ext uri="{FF2B5EF4-FFF2-40B4-BE49-F238E27FC236}">
                    <a16:creationId xmlns:a16="http://schemas.microsoft.com/office/drawing/2014/main" id="{EDC63977-526F-C272-AC9B-3A0825B8F36A}"/>
                  </a:ext>
                </a:extLst>
              </p14:cNvPr>
              <p14:cNvContentPartPr/>
              <p14:nvPr/>
            </p14:nvContentPartPr>
            <p14:xfrm>
              <a:off x="7339320" y="9899640"/>
              <a:ext cx="20160" cy="59760"/>
            </p14:xfrm>
          </p:contentPart>
        </mc:Choice>
        <mc:Fallback xmlns="">
          <p:pic>
            <p:nvPicPr>
              <p:cNvPr id="15" name="Pismo odręczne 14">
                <a:extLst>
                  <a:ext uri="{FF2B5EF4-FFF2-40B4-BE49-F238E27FC236}">
                    <a16:creationId xmlns:a16="http://schemas.microsoft.com/office/drawing/2014/main" id="{EDC63977-526F-C272-AC9B-3A0825B8F36A}"/>
                  </a:ext>
                </a:extLst>
              </p:cNvPr>
              <p:cNvPicPr/>
              <p:nvPr/>
            </p:nvPicPr>
            <p:blipFill>
              <a:blip r:embed="rId13"/>
              <a:stretch>
                <a:fillRect/>
              </a:stretch>
            </p:blipFill>
            <p:spPr>
              <a:xfrm>
                <a:off x="7323480" y="9836280"/>
                <a:ext cx="514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Pismo odręczne 16">
                <a:extLst>
                  <a:ext uri="{FF2B5EF4-FFF2-40B4-BE49-F238E27FC236}">
                    <a16:creationId xmlns:a16="http://schemas.microsoft.com/office/drawing/2014/main" id="{FDA3564B-2BDF-74D6-1BB5-3838BE57C17E}"/>
                  </a:ext>
                </a:extLst>
              </p14:cNvPr>
              <p14:cNvContentPartPr/>
              <p14:nvPr/>
            </p14:nvContentPartPr>
            <p14:xfrm>
              <a:off x="5410080" y="11887200"/>
              <a:ext cx="2088720" cy="298800"/>
            </p14:xfrm>
          </p:contentPart>
        </mc:Choice>
        <mc:Fallback xmlns="">
          <p:pic>
            <p:nvPicPr>
              <p:cNvPr id="17" name="Pismo odręczne 16">
                <a:extLst>
                  <a:ext uri="{FF2B5EF4-FFF2-40B4-BE49-F238E27FC236}">
                    <a16:creationId xmlns:a16="http://schemas.microsoft.com/office/drawing/2014/main" id="{FDA3564B-2BDF-74D6-1BB5-3838BE57C17E}"/>
                  </a:ext>
                </a:extLst>
              </p:cNvPr>
              <p:cNvPicPr/>
              <p:nvPr/>
            </p:nvPicPr>
            <p:blipFill>
              <a:blip r:embed="rId15"/>
              <a:stretch>
                <a:fillRect/>
              </a:stretch>
            </p:blipFill>
            <p:spPr>
              <a:xfrm>
                <a:off x="5394240" y="11823840"/>
                <a:ext cx="212004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Pismo odręczne 17">
                <a:extLst>
                  <a:ext uri="{FF2B5EF4-FFF2-40B4-BE49-F238E27FC236}">
                    <a16:creationId xmlns:a16="http://schemas.microsoft.com/office/drawing/2014/main" id="{CC1A214F-4E3C-7BB1-37E1-D4989D51E382}"/>
                  </a:ext>
                </a:extLst>
              </p14:cNvPr>
              <p14:cNvContentPartPr/>
              <p14:nvPr/>
            </p14:nvContentPartPr>
            <p14:xfrm>
              <a:off x="5708160" y="10654920"/>
              <a:ext cx="1293480" cy="199080"/>
            </p14:xfrm>
          </p:contentPart>
        </mc:Choice>
        <mc:Fallback xmlns="">
          <p:pic>
            <p:nvPicPr>
              <p:cNvPr id="18" name="Pismo odręczne 17">
                <a:extLst>
                  <a:ext uri="{FF2B5EF4-FFF2-40B4-BE49-F238E27FC236}">
                    <a16:creationId xmlns:a16="http://schemas.microsoft.com/office/drawing/2014/main" id="{CC1A214F-4E3C-7BB1-37E1-D4989D51E382}"/>
                  </a:ext>
                </a:extLst>
              </p:cNvPr>
              <p:cNvPicPr/>
              <p:nvPr/>
            </p:nvPicPr>
            <p:blipFill>
              <a:blip r:embed="rId17"/>
              <a:stretch>
                <a:fillRect/>
              </a:stretch>
            </p:blipFill>
            <p:spPr>
              <a:xfrm>
                <a:off x="5692320" y="10591560"/>
                <a:ext cx="13248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Pismo odręczne 18">
                <a:extLst>
                  <a:ext uri="{FF2B5EF4-FFF2-40B4-BE49-F238E27FC236}">
                    <a16:creationId xmlns:a16="http://schemas.microsoft.com/office/drawing/2014/main" id="{6CBC9BED-8EF5-D8C0-E679-4C2156FCA4C6}"/>
                  </a:ext>
                </a:extLst>
              </p14:cNvPr>
              <p14:cNvContentPartPr/>
              <p14:nvPr/>
            </p14:nvContentPartPr>
            <p14:xfrm>
              <a:off x="5370120" y="8965080"/>
              <a:ext cx="1850040" cy="437760"/>
            </p14:xfrm>
          </p:contentPart>
        </mc:Choice>
        <mc:Fallback xmlns="">
          <p:pic>
            <p:nvPicPr>
              <p:cNvPr id="19" name="Pismo odręczne 18">
                <a:extLst>
                  <a:ext uri="{FF2B5EF4-FFF2-40B4-BE49-F238E27FC236}">
                    <a16:creationId xmlns:a16="http://schemas.microsoft.com/office/drawing/2014/main" id="{6CBC9BED-8EF5-D8C0-E679-4C2156FCA4C6}"/>
                  </a:ext>
                </a:extLst>
              </p:cNvPr>
              <p:cNvPicPr/>
              <p:nvPr/>
            </p:nvPicPr>
            <p:blipFill>
              <a:blip r:embed="rId19"/>
              <a:stretch>
                <a:fillRect/>
              </a:stretch>
            </p:blipFill>
            <p:spPr>
              <a:xfrm>
                <a:off x="5354280" y="8901720"/>
                <a:ext cx="18813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Pismo odręczne 19">
                <a:extLst>
                  <a:ext uri="{FF2B5EF4-FFF2-40B4-BE49-F238E27FC236}">
                    <a16:creationId xmlns:a16="http://schemas.microsoft.com/office/drawing/2014/main" id="{E314A0B8-483F-6CD4-F655-28E789150769}"/>
                  </a:ext>
                </a:extLst>
              </p14:cNvPr>
              <p14:cNvContentPartPr/>
              <p14:nvPr/>
            </p14:nvContentPartPr>
            <p14:xfrm>
              <a:off x="5350320" y="7613640"/>
              <a:ext cx="1153800" cy="278640"/>
            </p14:xfrm>
          </p:contentPart>
        </mc:Choice>
        <mc:Fallback xmlns="">
          <p:pic>
            <p:nvPicPr>
              <p:cNvPr id="20" name="Pismo odręczne 19">
                <a:extLst>
                  <a:ext uri="{FF2B5EF4-FFF2-40B4-BE49-F238E27FC236}">
                    <a16:creationId xmlns:a16="http://schemas.microsoft.com/office/drawing/2014/main" id="{E314A0B8-483F-6CD4-F655-28E789150769}"/>
                  </a:ext>
                </a:extLst>
              </p:cNvPr>
              <p:cNvPicPr/>
              <p:nvPr/>
            </p:nvPicPr>
            <p:blipFill>
              <a:blip r:embed="rId21"/>
              <a:stretch>
                <a:fillRect/>
              </a:stretch>
            </p:blipFill>
            <p:spPr>
              <a:xfrm>
                <a:off x="5334480" y="7550280"/>
                <a:ext cx="1185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Pismo odręczne 20">
                <a:extLst>
                  <a:ext uri="{FF2B5EF4-FFF2-40B4-BE49-F238E27FC236}">
                    <a16:creationId xmlns:a16="http://schemas.microsoft.com/office/drawing/2014/main" id="{D7763761-FFEF-EA05-6C62-4107B942ABB7}"/>
                  </a:ext>
                </a:extLst>
              </p14:cNvPr>
              <p14:cNvContentPartPr/>
              <p14:nvPr/>
            </p14:nvContentPartPr>
            <p14:xfrm>
              <a:off x="5410080" y="5824440"/>
              <a:ext cx="1472040" cy="517320"/>
            </p14:xfrm>
          </p:contentPart>
        </mc:Choice>
        <mc:Fallback xmlns="">
          <p:pic>
            <p:nvPicPr>
              <p:cNvPr id="21" name="Pismo odręczne 20">
                <a:extLst>
                  <a:ext uri="{FF2B5EF4-FFF2-40B4-BE49-F238E27FC236}">
                    <a16:creationId xmlns:a16="http://schemas.microsoft.com/office/drawing/2014/main" id="{D7763761-FFEF-EA05-6C62-4107B942ABB7}"/>
                  </a:ext>
                </a:extLst>
              </p:cNvPr>
              <p:cNvPicPr/>
              <p:nvPr/>
            </p:nvPicPr>
            <p:blipFill>
              <a:blip r:embed="rId23"/>
              <a:stretch>
                <a:fillRect/>
              </a:stretch>
            </p:blipFill>
            <p:spPr>
              <a:xfrm>
                <a:off x="5394240" y="5761080"/>
                <a:ext cx="150336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Pismo odręczne 21">
                <a:extLst>
                  <a:ext uri="{FF2B5EF4-FFF2-40B4-BE49-F238E27FC236}">
                    <a16:creationId xmlns:a16="http://schemas.microsoft.com/office/drawing/2014/main" id="{0024B5FC-CEE8-6A88-1DB7-F00C240C7804}"/>
                  </a:ext>
                </a:extLst>
              </p14:cNvPr>
              <p14:cNvContentPartPr/>
              <p14:nvPr/>
            </p14:nvContentPartPr>
            <p14:xfrm>
              <a:off x="5529240" y="4254120"/>
              <a:ext cx="5509800" cy="378000"/>
            </p14:xfrm>
          </p:contentPart>
        </mc:Choice>
        <mc:Fallback xmlns="">
          <p:pic>
            <p:nvPicPr>
              <p:cNvPr id="22" name="Pismo odręczne 21">
                <a:extLst>
                  <a:ext uri="{FF2B5EF4-FFF2-40B4-BE49-F238E27FC236}">
                    <a16:creationId xmlns:a16="http://schemas.microsoft.com/office/drawing/2014/main" id="{0024B5FC-CEE8-6A88-1DB7-F00C240C7804}"/>
                  </a:ext>
                </a:extLst>
              </p:cNvPr>
              <p:cNvPicPr/>
              <p:nvPr/>
            </p:nvPicPr>
            <p:blipFill>
              <a:blip r:embed="rId25"/>
              <a:stretch>
                <a:fillRect/>
              </a:stretch>
            </p:blipFill>
            <p:spPr>
              <a:xfrm>
                <a:off x="5513400" y="4190760"/>
                <a:ext cx="55411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Pismo odręczne 22">
                <a:extLst>
                  <a:ext uri="{FF2B5EF4-FFF2-40B4-BE49-F238E27FC236}">
                    <a16:creationId xmlns:a16="http://schemas.microsoft.com/office/drawing/2014/main" id="{721580D0-E544-554C-7571-6F3ABE588E68}"/>
                  </a:ext>
                </a:extLst>
              </p14:cNvPr>
              <p14:cNvContentPartPr/>
              <p14:nvPr/>
            </p14:nvContentPartPr>
            <p14:xfrm>
              <a:off x="8373600" y="10416240"/>
              <a:ext cx="1909440" cy="1014120"/>
            </p14:xfrm>
          </p:contentPart>
        </mc:Choice>
        <mc:Fallback xmlns="">
          <p:pic>
            <p:nvPicPr>
              <p:cNvPr id="23" name="Pismo odręczne 22">
                <a:extLst>
                  <a:ext uri="{FF2B5EF4-FFF2-40B4-BE49-F238E27FC236}">
                    <a16:creationId xmlns:a16="http://schemas.microsoft.com/office/drawing/2014/main" id="{721580D0-E544-554C-7571-6F3ABE588E68}"/>
                  </a:ext>
                </a:extLst>
              </p:cNvPr>
              <p:cNvPicPr/>
              <p:nvPr/>
            </p:nvPicPr>
            <p:blipFill>
              <a:blip r:embed="rId27"/>
              <a:stretch>
                <a:fillRect/>
              </a:stretch>
            </p:blipFill>
            <p:spPr>
              <a:xfrm>
                <a:off x="8357760" y="10352880"/>
                <a:ext cx="1940760" cy="1140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Pismo odręczne 23">
                <a:extLst>
                  <a:ext uri="{FF2B5EF4-FFF2-40B4-BE49-F238E27FC236}">
                    <a16:creationId xmlns:a16="http://schemas.microsoft.com/office/drawing/2014/main" id="{743BCA72-8088-BD09-0E36-912763F86C95}"/>
                  </a:ext>
                </a:extLst>
              </p14:cNvPr>
              <p14:cNvContentPartPr/>
              <p14:nvPr/>
            </p14:nvContentPartPr>
            <p14:xfrm>
              <a:off x="5389920" y="9899640"/>
              <a:ext cx="2466720" cy="2306160"/>
            </p14:xfrm>
          </p:contentPart>
        </mc:Choice>
        <mc:Fallback xmlns="">
          <p:pic>
            <p:nvPicPr>
              <p:cNvPr id="24" name="Pismo odręczne 23">
                <a:extLst>
                  <a:ext uri="{FF2B5EF4-FFF2-40B4-BE49-F238E27FC236}">
                    <a16:creationId xmlns:a16="http://schemas.microsoft.com/office/drawing/2014/main" id="{743BCA72-8088-BD09-0E36-912763F86C95}"/>
                  </a:ext>
                </a:extLst>
              </p:cNvPr>
              <p:cNvPicPr/>
              <p:nvPr/>
            </p:nvPicPr>
            <p:blipFill>
              <a:blip r:embed="rId29"/>
              <a:stretch>
                <a:fillRect/>
              </a:stretch>
            </p:blipFill>
            <p:spPr>
              <a:xfrm>
                <a:off x="5374080" y="9836280"/>
                <a:ext cx="2498040" cy="243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Pismo odręczne 24">
                <a:extLst>
                  <a:ext uri="{FF2B5EF4-FFF2-40B4-BE49-F238E27FC236}">
                    <a16:creationId xmlns:a16="http://schemas.microsoft.com/office/drawing/2014/main" id="{4DFBD1EE-4938-08A1-A9FA-7A9ED7B03499}"/>
                  </a:ext>
                </a:extLst>
              </p14:cNvPr>
              <p14:cNvContentPartPr/>
              <p14:nvPr/>
            </p14:nvContentPartPr>
            <p14:xfrm>
              <a:off x="11714760" y="9660960"/>
              <a:ext cx="955080" cy="994320"/>
            </p14:xfrm>
          </p:contentPart>
        </mc:Choice>
        <mc:Fallback xmlns="">
          <p:pic>
            <p:nvPicPr>
              <p:cNvPr id="25" name="Pismo odręczne 24">
                <a:extLst>
                  <a:ext uri="{FF2B5EF4-FFF2-40B4-BE49-F238E27FC236}">
                    <a16:creationId xmlns:a16="http://schemas.microsoft.com/office/drawing/2014/main" id="{4DFBD1EE-4938-08A1-A9FA-7A9ED7B03499}"/>
                  </a:ext>
                </a:extLst>
              </p:cNvPr>
              <p:cNvPicPr/>
              <p:nvPr/>
            </p:nvPicPr>
            <p:blipFill>
              <a:blip r:embed="rId31"/>
              <a:stretch>
                <a:fillRect/>
              </a:stretch>
            </p:blipFill>
            <p:spPr>
              <a:xfrm>
                <a:off x="11698920" y="9597600"/>
                <a:ext cx="986400" cy="112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Pismo odręczne 25">
                <a:extLst>
                  <a:ext uri="{FF2B5EF4-FFF2-40B4-BE49-F238E27FC236}">
                    <a16:creationId xmlns:a16="http://schemas.microsoft.com/office/drawing/2014/main" id="{8967EB30-F24F-D6BF-9ED9-A24B27EF2913}"/>
                  </a:ext>
                </a:extLst>
              </p14:cNvPr>
              <p14:cNvContentPartPr/>
              <p14:nvPr/>
            </p14:nvContentPartPr>
            <p14:xfrm>
              <a:off x="8254080" y="8925480"/>
              <a:ext cx="2486520" cy="2604600"/>
            </p14:xfrm>
          </p:contentPart>
        </mc:Choice>
        <mc:Fallback xmlns="">
          <p:pic>
            <p:nvPicPr>
              <p:cNvPr id="26" name="Pismo odręczne 25">
                <a:extLst>
                  <a:ext uri="{FF2B5EF4-FFF2-40B4-BE49-F238E27FC236}">
                    <a16:creationId xmlns:a16="http://schemas.microsoft.com/office/drawing/2014/main" id="{8967EB30-F24F-D6BF-9ED9-A24B27EF2913}"/>
                  </a:ext>
                </a:extLst>
              </p:cNvPr>
              <p:cNvPicPr/>
              <p:nvPr/>
            </p:nvPicPr>
            <p:blipFill>
              <a:blip r:embed="rId33"/>
              <a:stretch>
                <a:fillRect/>
              </a:stretch>
            </p:blipFill>
            <p:spPr>
              <a:xfrm>
                <a:off x="8238240" y="8862120"/>
                <a:ext cx="2517840" cy="27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Pismo odręczne 26">
                <a:extLst>
                  <a:ext uri="{FF2B5EF4-FFF2-40B4-BE49-F238E27FC236}">
                    <a16:creationId xmlns:a16="http://schemas.microsoft.com/office/drawing/2014/main" id="{FBBDD579-3738-782D-28E6-69B093B312B9}"/>
                  </a:ext>
                </a:extLst>
              </p14:cNvPr>
              <p14:cNvContentPartPr/>
              <p14:nvPr/>
            </p14:nvContentPartPr>
            <p14:xfrm>
              <a:off x="15414120" y="8845920"/>
              <a:ext cx="815760" cy="636480"/>
            </p14:xfrm>
          </p:contentPart>
        </mc:Choice>
        <mc:Fallback xmlns="">
          <p:pic>
            <p:nvPicPr>
              <p:cNvPr id="27" name="Pismo odręczne 26">
                <a:extLst>
                  <a:ext uri="{FF2B5EF4-FFF2-40B4-BE49-F238E27FC236}">
                    <a16:creationId xmlns:a16="http://schemas.microsoft.com/office/drawing/2014/main" id="{FBBDD579-3738-782D-28E6-69B093B312B9}"/>
                  </a:ext>
                </a:extLst>
              </p:cNvPr>
              <p:cNvPicPr/>
              <p:nvPr/>
            </p:nvPicPr>
            <p:blipFill>
              <a:blip r:embed="rId35"/>
              <a:stretch>
                <a:fillRect/>
              </a:stretch>
            </p:blipFill>
            <p:spPr>
              <a:xfrm>
                <a:off x="15398280" y="8782560"/>
                <a:ext cx="84708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Pismo odręczne 27">
                <a:extLst>
                  <a:ext uri="{FF2B5EF4-FFF2-40B4-BE49-F238E27FC236}">
                    <a16:creationId xmlns:a16="http://schemas.microsoft.com/office/drawing/2014/main" id="{1E5DF591-72CA-E7E3-5C91-84495146F97A}"/>
                  </a:ext>
                </a:extLst>
              </p14:cNvPr>
              <p14:cNvContentPartPr/>
              <p14:nvPr/>
            </p14:nvContentPartPr>
            <p14:xfrm>
              <a:off x="11873880" y="8170200"/>
              <a:ext cx="2347200" cy="2226600"/>
            </p14:xfrm>
          </p:contentPart>
        </mc:Choice>
        <mc:Fallback xmlns="">
          <p:pic>
            <p:nvPicPr>
              <p:cNvPr id="28" name="Pismo odręczne 27">
                <a:extLst>
                  <a:ext uri="{FF2B5EF4-FFF2-40B4-BE49-F238E27FC236}">
                    <a16:creationId xmlns:a16="http://schemas.microsoft.com/office/drawing/2014/main" id="{1E5DF591-72CA-E7E3-5C91-84495146F97A}"/>
                  </a:ext>
                </a:extLst>
              </p:cNvPr>
              <p:cNvPicPr/>
              <p:nvPr/>
            </p:nvPicPr>
            <p:blipFill>
              <a:blip r:embed="rId37"/>
              <a:stretch>
                <a:fillRect/>
              </a:stretch>
            </p:blipFill>
            <p:spPr>
              <a:xfrm>
                <a:off x="11858040" y="8106840"/>
                <a:ext cx="2378520" cy="2353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Pismo odręczne 28">
                <a:extLst>
                  <a:ext uri="{FF2B5EF4-FFF2-40B4-BE49-F238E27FC236}">
                    <a16:creationId xmlns:a16="http://schemas.microsoft.com/office/drawing/2014/main" id="{B0C0423E-34CC-498D-23E5-36530918493B}"/>
                  </a:ext>
                </a:extLst>
              </p14:cNvPr>
              <p14:cNvContentPartPr/>
              <p14:nvPr/>
            </p14:nvContentPartPr>
            <p14:xfrm>
              <a:off x="17860680" y="8209800"/>
              <a:ext cx="875520" cy="696240"/>
            </p14:xfrm>
          </p:contentPart>
        </mc:Choice>
        <mc:Fallback xmlns="">
          <p:pic>
            <p:nvPicPr>
              <p:cNvPr id="29" name="Pismo odręczne 28">
                <a:extLst>
                  <a:ext uri="{FF2B5EF4-FFF2-40B4-BE49-F238E27FC236}">
                    <a16:creationId xmlns:a16="http://schemas.microsoft.com/office/drawing/2014/main" id="{B0C0423E-34CC-498D-23E5-36530918493B}"/>
                  </a:ext>
                </a:extLst>
              </p:cNvPr>
              <p:cNvPicPr/>
              <p:nvPr/>
            </p:nvPicPr>
            <p:blipFill>
              <a:blip r:embed="rId39"/>
              <a:stretch>
                <a:fillRect/>
              </a:stretch>
            </p:blipFill>
            <p:spPr>
              <a:xfrm>
                <a:off x="17844840" y="8146440"/>
                <a:ext cx="90684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Pismo odręczne 29">
                <a:extLst>
                  <a:ext uri="{FF2B5EF4-FFF2-40B4-BE49-F238E27FC236}">
                    <a16:creationId xmlns:a16="http://schemas.microsoft.com/office/drawing/2014/main" id="{C2AF144D-94E4-5E37-B23F-4F551BE7F814}"/>
                  </a:ext>
                </a:extLst>
              </p14:cNvPr>
              <p14:cNvContentPartPr/>
              <p14:nvPr/>
            </p14:nvContentPartPr>
            <p14:xfrm>
              <a:off x="15334560" y="7315200"/>
              <a:ext cx="2307600" cy="2684160"/>
            </p14:xfrm>
          </p:contentPart>
        </mc:Choice>
        <mc:Fallback xmlns="">
          <p:pic>
            <p:nvPicPr>
              <p:cNvPr id="30" name="Pismo odręczne 29">
                <a:extLst>
                  <a:ext uri="{FF2B5EF4-FFF2-40B4-BE49-F238E27FC236}">
                    <a16:creationId xmlns:a16="http://schemas.microsoft.com/office/drawing/2014/main" id="{C2AF144D-94E4-5E37-B23F-4F551BE7F814}"/>
                  </a:ext>
                </a:extLst>
              </p:cNvPr>
              <p:cNvPicPr/>
              <p:nvPr/>
            </p:nvPicPr>
            <p:blipFill>
              <a:blip r:embed="rId41"/>
              <a:stretch>
                <a:fillRect/>
              </a:stretch>
            </p:blipFill>
            <p:spPr>
              <a:xfrm>
                <a:off x="15318720" y="7251840"/>
                <a:ext cx="2338920" cy="2810880"/>
              </a:xfrm>
              <a:prstGeom prst="rect">
                <a:avLst/>
              </a:prstGeom>
            </p:spPr>
          </p:pic>
        </mc:Fallback>
      </mc:AlternateContent>
    </p:spTree>
    <p:extLst>
      <p:ext uri="{BB962C8B-B14F-4D97-AF65-F5344CB8AC3E}">
        <p14:creationId xmlns:p14="http://schemas.microsoft.com/office/powerpoint/2010/main" val="3369800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Obraz 3">
            <a:extLst>
              <a:ext uri="{FF2B5EF4-FFF2-40B4-BE49-F238E27FC236}">
                <a16:creationId xmlns:a16="http://schemas.microsoft.com/office/drawing/2014/main" id="{AA7BA8C7-F7BB-BF17-BF34-10B0CEC8682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4088525" y="774770"/>
            <a:ext cx="16206950" cy="11070817"/>
          </a:xfrm>
          <a:prstGeom prst="rect">
            <a:avLst/>
          </a:prstGeom>
        </p:spPr>
      </p:pic>
      <p:sp>
        <p:nvSpPr>
          <p:cNvPr id="5" name="pole tekstowe 4">
            <a:extLst>
              <a:ext uri="{FF2B5EF4-FFF2-40B4-BE49-F238E27FC236}">
                <a16:creationId xmlns:a16="http://schemas.microsoft.com/office/drawing/2014/main" id="{A02B44F8-BACA-EA4A-5FC8-0462BBC2DAD5}"/>
              </a:ext>
            </a:extLst>
          </p:cNvPr>
          <p:cNvSpPr txBox="1"/>
          <p:nvPr/>
        </p:nvSpPr>
        <p:spPr>
          <a:xfrm>
            <a:off x="9565814" y="266938"/>
            <a:ext cx="18685993" cy="1015663"/>
          </a:xfrm>
          <a:prstGeom prst="rect">
            <a:avLst/>
          </a:prstGeom>
          <a:noFill/>
        </p:spPr>
        <p:txBody>
          <a:bodyPr wrap="square">
            <a:spAutoFit/>
          </a:bodyPr>
          <a:lstStyle/>
          <a:p>
            <a:r>
              <a:rPr lang="pl-PL" sz="6000"/>
              <a:t>central </a:t>
            </a:r>
            <a:r>
              <a:rPr lang="pl-PL" sz="6000" err="1"/>
              <a:t>difference</a:t>
            </a:r>
            <a:endParaRPr lang="pl-PL" sz="6000"/>
          </a:p>
        </p:txBody>
      </p:sp>
      <mc:AlternateContent xmlns:mc="http://schemas.openxmlformats.org/markup-compatibility/2006" xmlns:p14="http://schemas.microsoft.com/office/powerpoint/2010/main">
        <mc:Choice Requires="p14">
          <p:contentPart p14:bwMode="auto" r:id="rId6">
            <p14:nvContentPartPr>
              <p14:cNvPr id="13" name="Pismo odręczne 12">
                <a:extLst>
                  <a:ext uri="{FF2B5EF4-FFF2-40B4-BE49-F238E27FC236}">
                    <a16:creationId xmlns:a16="http://schemas.microsoft.com/office/drawing/2014/main" id="{798A7A5C-5C8A-D5AC-D851-3F243BAC142C}"/>
                  </a:ext>
                </a:extLst>
              </p14:cNvPr>
              <p14:cNvContentPartPr/>
              <p14:nvPr/>
            </p14:nvContentPartPr>
            <p14:xfrm>
              <a:off x="4156920" y="8368920"/>
              <a:ext cx="1651320" cy="39960"/>
            </p14:xfrm>
          </p:contentPart>
        </mc:Choice>
        <mc:Fallback xmlns="">
          <p:pic>
            <p:nvPicPr>
              <p:cNvPr id="13" name="Pismo odręczne 12">
                <a:extLst>
                  <a:ext uri="{FF2B5EF4-FFF2-40B4-BE49-F238E27FC236}">
                    <a16:creationId xmlns:a16="http://schemas.microsoft.com/office/drawing/2014/main" id="{798A7A5C-5C8A-D5AC-D851-3F243BAC142C}"/>
                  </a:ext>
                </a:extLst>
              </p:cNvPr>
              <p:cNvPicPr/>
              <p:nvPr/>
            </p:nvPicPr>
            <p:blipFill>
              <a:blip r:embed="rId7"/>
              <a:stretch>
                <a:fillRect/>
              </a:stretch>
            </p:blipFill>
            <p:spPr>
              <a:xfrm>
                <a:off x="4141080" y="8305560"/>
                <a:ext cx="1682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Pismo odręczne 13">
                <a:extLst>
                  <a:ext uri="{FF2B5EF4-FFF2-40B4-BE49-F238E27FC236}">
                    <a16:creationId xmlns:a16="http://schemas.microsoft.com/office/drawing/2014/main" id="{CBB27921-024A-521A-E74C-1CA0A96F99B7}"/>
                  </a:ext>
                </a:extLst>
              </p14:cNvPr>
              <p14:cNvContentPartPr/>
              <p14:nvPr/>
            </p14:nvContentPartPr>
            <p14:xfrm>
              <a:off x="4176720" y="8547840"/>
              <a:ext cx="1372680" cy="20160"/>
            </p14:xfrm>
          </p:contentPart>
        </mc:Choice>
        <mc:Fallback xmlns="">
          <p:pic>
            <p:nvPicPr>
              <p:cNvPr id="14" name="Pismo odręczne 13">
                <a:extLst>
                  <a:ext uri="{FF2B5EF4-FFF2-40B4-BE49-F238E27FC236}">
                    <a16:creationId xmlns:a16="http://schemas.microsoft.com/office/drawing/2014/main" id="{CBB27921-024A-521A-E74C-1CA0A96F99B7}"/>
                  </a:ext>
                </a:extLst>
              </p:cNvPr>
              <p:cNvPicPr/>
              <p:nvPr/>
            </p:nvPicPr>
            <p:blipFill>
              <a:blip r:embed="rId9"/>
              <a:stretch>
                <a:fillRect/>
              </a:stretch>
            </p:blipFill>
            <p:spPr>
              <a:xfrm>
                <a:off x="4160880" y="8484480"/>
                <a:ext cx="1404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Pismo odręczne 14">
                <a:extLst>
                  <a:ext uri="{FF2B5EF4-FFF2-40B4-BE49-F238E27FC236}">
                    <a16:creationId xmlns:a16="http://schemas.microsoft.com/office/drawing/2014/main" id="{289E28EE-02DC-E079-D20A-BC58DF8A002F}"/>
                  </a:ext>
                </a:extLst>
              </p14:cNvPr>
              <p14:cNvContentPartPr/>
              <p14:nvPr/>
            </p14:nvContentPartPr>
            <p14:xfrm>
              <a:off x="4017600" y="8567640"/>
              <a:ext cx="2049120" cy="119520"/>
            </p14:xfrm>
          </p:contentPart>
        </mc:Choice>
        <mc:Fallback xmlns="">
          <p:pic>
            <p:nvPicPr>
              <p:cNvPr id="15" name="Pismo odręczne 14">
                <a:extLst>
                  <a:ext uri="{FF2B5EF4-FFF2-40B4-BE49-F238E27FC236}">
                    <a16:creationId xmlns:a16="http://schemas.microsoft.com/office/drawing/2014/main" id="{289E28EE-02DC-E079-D20A-BC58DF8A002F}"/>
                  </a:ext>
                </a:extLst>
              </p:cNvPr>
              <p:cNvPicPr/>
              <p:nvPr/>
            </p:nvPicPr>
            <p:blipFill>
              <a:blip r:embed="rId11"/>
              <a:stretch>
                <a:fillRect/>
              </a:stretch>
            </p:blipFill>
            <p:spPr>
              <a:xfrm>
                <a:off x="4001760" y="8504280"/>
                <a:ext cx="2080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Pismo odręczne 16">
                <a:extLst>
                  <a:ext uri="{FF2B5EF4-FFF2-40B4-BE49-F238E27FC236}">
                    <a16:creationId xmlns:a16="http://schemas.microsoft.com/office/drawing/2014/main" id="{FC4F2918-5A65-36AB-6319-4DF470840D2B}"/>
                  </a:ext>
                </a:extLst>
              </p14:cNvPr>
              <p14:cNvContentPartPr/>
              <p14:nvPr/>
            </p14:nvContentPartPr>
            <p14:xfrm>
              <a:off x="12391200" y="8329320"/>
              <a:ext cx="676440" cy="59760"/>
            </p14:xfrm>
          </p:contentPart>
        </mc:Choice>
        <mc:Fallback xmlns="">
          <p:pic>
            <p:nvPicPr>
              <p:cNvPr id="17" name="Pismo odręczne 16">
                <a:extLst>
                  <a:ext uri="{FF2B5EF4-FFF2-40B4-BE49-F238E27FC236}">
                    <a16:creationId xmlns:a16="http://schemas.microsoft.com/office/drawing/2014/main" id="{FC4F2918-5A65-36AB-6319-4DF470840D2B}"/>
                  </a:ext>
                </a:extLst>
              </p:cNvPr>
              <p:cNvPicPr/>
              <p:nvPr/>
            </p:nvPicPr>
            <p:blipFill>
              <a:blip r:embed="rId13"/>
              <a:stretch>
                <a:fillRect/>
              </a:stretch>
            </p:blipFill>
            <p:spPr>
              <a:xfrm>
                <a:off x="12375360" y="8265960"/>
                <a:ext cx="707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Pismo odręczne 17">
                <a:extLst>
                  <a:ext uri="{FF2B5EF4-FFF2-40B4-BE49-F238E27FC236}">
                    <a16:creationId xmlns:a16="http://schemas.microsoft.com/office/drawing/2014/main" id="{DDCF9DD1-7CB6-820C-B233-42C74D20DAC8}"/>
                  </a:ext>
                </a:extLst>
              </p14:cNvPr>
              <p14:cNvContentPartPr/>
              <p14:nvPr/>
            </p14:nvContentPartPr>
            <p14:xfrm>
              <a:off x="13047480" y="7553880"/>
              <a:ext cx="59760" cy="298440"/>
            </p14:xfrm>
          </p:contentPart>
        </mc:Choice>
        <mc:Fallback xmlns="">
          <p:pic>
            <p:nvPicPr>
              <p:cNvPr id="18" name="Pismo odręczne 17">
                <a:extLst>
                  <a:ext uri="{FF2B5EF4-FFF2-40B4-BE49-F238E27FC236}">
                    <a16:creationId xmlns:a16="http://schemas.microsoft.com/office/drawing/2014/main" id="{DDCF9DD1-7CB6-820C-B233-42C74D20DAC8}"/>
                  </a:ext>
                </a:extLst>
              </p:cNvPr>
              <p:cNvPicPr/>
              <p:nvPr/>
            </p:nvPicPr>
            <p:blipFill>
              <a:blip r:embed="rId15"/>
              <a:stretch>
                <a:fillRect/>
              </a:stretch>
            </p:blipFill>
            <p:spPr>
              <a:xfrm>
                <a:off x="13031640" y="7490520"/>
                <a:ext cx="91080" cy="425160"/>
              </a:xfrm>
              <a:prstGeom prst="rect">
                <a:avLst/>
              </a:prstGeom>
            </p:spPr>
          </p:pic>
        </mc:Fallback>
      </mc:AlternateContent>
    </p:spTree>
    <p:extLst>
      <p:ext uri="{BB962C8B-B14F-4D97-AF65-F5344CB8AC3E}">
        <p14:creationId xmlns:p14="http://schemas.microsoft.com/office/powerpoint/2010/main" val="171233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A02B44F8-BACA-EA4A-5FC8-0462BBC2DAD5}"/>
              </a:ext>
            </a:extLst>
          </p:cNvPr>
          <p:cNvSpPr txBox="1"/>
          <p:nvPr/>
        </p:nvSpPr>
        <p:spPr>
          <a:xfrm>
            <a:off x="9565814" y="266938"/>
            <a:ext cx="18685993" cy="1938992"/>
          </a:xfrm>
          <a:prstGeom prst="rect">
            <a:avLst/>
          </a:prstGeom>
          <a:noFill/>
        </p:spPr>
        <p:txBody>
          <a:bodyPr wrap="square">
            <a:spAutoFit/>
          </a:bodyPr>
          <a:lstStyle/>
          <a:p>
            <a:r>
              <a:rPr lang="pl-PL" sz="6000" err="1"/>
              <a:t>Example</a:t>
            </a:r>
            <a:r>
              <a:rPr lang="pl-PL" sz="6000"/>
              <a:t> of progressive </a:t>
            </a:r>
            <a:r>
              <a:rPr lang="pl-PL" sz="6000" err="1"/>
              <a:t>difference</a:t>
            </a:r>
            <a:endParaRPr lang="pl-PL" sz="6000"/>
          </a:p>
          <a:p>
            <a:endParaRPr lang="pl-PL" sz="6000"/>
          </a:p>
        </p:txBody>
      </p:sp>
      <p:pic>
        <p:nvPicPr>
          <p:cNvPr id="3" name="Obraz 2">
            <a:extLst>
              <a:ext uri="{FF2B5EF4-FFF2-40B4-BE49-F238E27FC236}">
                <a16:creationId xmlns:a16="http://schemas.microsoft.com/office/drawing/2014/main" id="{67981AD5-5E1C-5BC1-54AA-186B110D032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674812" y="1282601"/>
            <a:ext cx="18685993" cy="10603888"/>
          </a:xfrm>
          <a:prstGeom prst="rect">
            <a:avLst/>
          </a:prstGeom>
        </p:spPr>
      </p:pic>
      <mc:AlternateContent xmlns:mc="http://schemas.openxmlformats.org/markup-compatibility/2006" xmlns:p14="http://schemas.microsoft.com/office/powerpoint/2010/main">
        <mc:Choice Requires="p14">
          <p:contentPart p14:bwMode="auto" r:id="rId6">
            <p14:nvContentPartPr>
              <p14:cNvPr id="26" name="Pismo odręczne 25">
                <a:extLst>
                  <a:ext uri="{FF2B5EF4-FFF2-40B4-BE49-F238E27FC236}">
                    <a16:creationId xmlns:a16="http://schemas.microsoft.com/office/drawing/2014/main" id="{544E8182-F3DC-39CF-39F2-30E4A6ACA840}"/>
                  </a:ext>
                </a:extLst>
              </p14:cNvPr>
              <p14:cNvContentPartPr/>
              <p14:nvPr/>
            </p14:nvContentPartPr>
            <p14:xfrm>
              <a:off x="218880" y="4393080"/>
              <a:ext cx="477720" cy="656640"/>
            </p14:xfrm>
          </p:contentPart>
        </mc:Choice>
        <mc:Fallback xmlns="">
          <p:pic>
            <p:nvPicPr>
              <p:cNvPr id="26" name="Pismo odręczne 25">
                <a:extLst>
                  <a:ext uri="{FF2B5EF4-FFF2-40B4-BE49-F238E27FC236}">
                    <a16:creationId xmlns:a16="http://schemas.microsoft.com/office/drawing/2014/main" id="{544E8182-F3DC-39CF-39F2-30E4A6ACA840}"/>
                  </a:ext>
                </a:extLst>
              </p:cNvPr>
              <p:cNvPicPr/>
              <p:nvPr/>
            </p:nvPicPr>
            <p:blipFill>
              <a:blip r:embed="rId7"/>
              <a:stretch>
                <a:fillRect/>
              </a:stretch>
            </p:blipFill>
            <p:spPr>
              <a:xfrm>
                <a:off x="203040" y="4329720"/>
                <a:ext cx="50904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Pismo odręczne 26">
                <a:extLst>
                  <a:ext uri="{FF2B5EF4-FFF2-40B4-BE49-F238E27FC236}">
                    <a16:creationId xmlns:a16="http://schemas.microsoft.com/office/drawing/2014/main" id="{F5F94645-33E8-C522-3222-BC73C07E9BD5}"/>
                  </a:ext>
                </a:extLst>
              </p14:cNvPr>
              <p14:cNvContentPartPr/>
              <p14:nvPr/>
            </p14:nvContentPartPr>
            <p14:xfrm>
              <a:off x="795600" y="5029200"/>
              <a:ext cx="60120" cy="119880"/>
            </p14:xfrm>
          </p:contentPart>
        </mc:Choice>
        <mc:Fallback xmlns="">
          <p:pic>
            <p:nvPicPr>
              <p:cNvPr id="27" name="Pismo odręczne 26">
                <a:extLst>
                  <a:ext uri="{FF2B5EF4-FFF2-40B4-BE49-F238E27FC236}">
                    <a16:creationId xmlns:a16="http://schemas.microsoft.com/office/drawing/2014/main" id="{F5F94645-33E8-C522-3222-BC73C07E9BD5}"/>
                  </a:ext>
                </a:extLst>
              </p:cNvPr>
              <p:cNvPicPr/>
              <p:nvPr/>
            </p:nvPicPr>
            <p:blipFill>
              <a:blip r:embed="rId9"/>
              <a:stretch>
                <a:fillRect/>
              </a:stretch>
            </p:blipFill>
            <p:spPr>
              <a:xfrm>
                <a:off x="779760" y="4965840"/>
                <a:ext cx="91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Pismo odręczne 27">
                <a:extLst>
                  <a:ext uri="{FF2B5EF4-FFF2-40B4-BE49-F238E27FC236}">
                    <a16:creationId xmlns:a16="http://schemas.microsoft.com/office/drawing/2014/main" id="{246F52D2-E46E-8A56-5F2D-CCD9426FA39B}"/>
                  </a:ext>
                </a:extLst>
              </p14:cNvPr>
              <p14:cNvContentPartPr/>
              <p14:nvPr/>
            </p14:nvContentPartPr>
            <p14:xfrm>
              <a:off x="994680" y="4413240"/>
              <a:ext cx="318600" cy="20160"/>
            </p14:xfrm>
          </p:contentPart>
        </mc:Choice>
        <mc:Fallback xmlns="">
          <p:pic>
            <p:nvPicPr>
              <p:cNvPr id="28" name="Pismo odręczne 27">
                <a:extLst>
                  <a:ext uri="{FF2B5EF4-FFF2-40B4-BE49-F238E27FC236}">
                    <a16:creationId xmlns:a16="http://schemas.microsoft.com/office/drawing/2014/main" id="{246F52D2-E46E-8A56-5F2D-CCD9426FA39B}"/>
                  </a:ext>
                </a:extLst>
              </p:cNvPr>
              <p:cNvPicPr/>
              <p:nvPr/>
            </p:nvPicPr>
            <p:blipFill>
              <a:blip r:embed="rId11"/>
              <a:stretch>
                <a:fillRect/>
              </a:stretch>
            </p:blipFill>
            <p:spPr>
              <a:xfrm>
                <a:off x="978840" y="4349880"/>
                <a:ext cx="349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Pismo odręczne 28">
                <a:extLst>
                  <a:ext uri="{FF2B5EF4-FFF2-40B4-BE49-F238E27FC236}">
                    <a16:creationId xmlns:a16="http://schemas.microsoft.com/office/drawing/2014/main" id="{7204BBBF-72A0-F170-BC08-17F0716E361F}"/>
                  </a:ext>
                </a:extLst>
              </p14:cNvPr>
              <p14:cNvContentPartPr/>
              <p14:nvPr/>
            </p14:nvContentPartPr>
            <p14:xfrm>
              <a:off x="1014480" y="4532400"/>
              <a:ext cx="477720" cy="596880"/>
            </p14:xfrm>
          </p:contentPart>
        </mc:Choice>
        <mc:Fallback xmlns="">
          <p:pic>
            <p:nvPicPr>
              <p:cNvPr id="29" name="Pismo odręczne 28">
                <a:extLst>
                  <a:ext uri="{FF2B5EF4-FFF2-40B4-BE49-F238E27FC236}">
                    <a16:creationId xmlns:a16="http://schemas.microsoft.com/office/drawing/2014/main" id="{7204BBBF-72A0-F170-BC08-17F0716E361F}"/>
                  </a:ext>
                </a:extLst>
              </p:cNvPr>
              <p:cNvPicPr/>
              <p:nvPr/>
            </p:nvPicPr>
            <p:blipFill>
              <a:blip r:embed="rId13"/>
              <a:stretch>
                <a:fillRect/>
              </a:stretch>
            </p:blipFill>
            <p:spPr>
              <a:xfrm>
                <a:off x="998640" y="4469040"/>
                <a:ext cx="50904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Pismo odręczne 29">
                <a:extLst>
                  <a:ext uri="{FF2B5EF4-FFF2-40B4-BE49-F238E27FC236}">
                    <a16:creationId xmlns:a16="http://schemas.microsoft.com/office/drawing/2014/main" id="{6192E681-9558-F923-D79D-D85BCDAFB05A}"/>
                  </a:ext>
                </a:extLst>
              </p14:cNvPr>
              <p14:cNvContentPartPr/>
              <p14:nvPr/>
            </p14:nvContentPartPr>
            <p14:xfrm>
              <a:off x="397800" y="6063120"/>
              <a:ext cx="418320" cy="755640"/>
            </p14:xfrm>
          </p:contentPart>
        </mc:Choice>
        <mc:Fallback xmlns="">
          <p:pic>
            <p:nvPicPr>
              <p:cNvPr id="30" name="Pismo odręczne 29">
                <a:extLst>
                  <a:ext uri="{FF2B5EF4-FFF2-40B4-BE49-F238E27FC236}">
                    <a16:creationId xmlns:a16="http://schemas.microsoft.com/office/drawing/2014/main" id="{6192E681-9558-F923-D79D-D85BCDAFB05A}"/>
                  </a:ext>
                </a:extLst>
              </p:cNvPr>
              <p:cNvPicPr/>
              <p:nvPr/>
            </p:nvPicPr>
            <p:blipFill>
              <a:blip r:embed="rId15"/>
              <a:stretch>
                <a:fillRect/>
              </a:stretch>
            </p:blipFill>
            <p:spPr>
              <a:xfrm>
                <a:off x="381960" y="5999760"/>
                <a:ext cx="44964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Pismo odręczne 30">
                <a:extLst>
                  <a:ext uri="{FF2B5EF4-FFF2-40B4-BE49-F238E27FC236}">
                    <a16:creationId xmlns:a16="http://schemas.microsoft.com/office/drawing/2014/main" id="{D158F67A-4C7E-4E84-E755-1300DC198CAE}"/>
                  </a:ext>
                </a:extLst>
              </p14:cNvPr>
              <p14:cNvContentPartPr/>
              <p14:nvPr/>
            </p14:nvContentPartPr>
            <p14:xfrm>
              <a:off x="954720" y="6679080"/>
              <a:ext cx="60120" cy="199440"/>
            </p14:xfrm>
          </p:contentPart>
        </mc:Choice>
        <mc:Fallback xmlns="">
          <p:pic>
            <p:nvPicPr>
              <p:cNvPr id="31" name="Pismo odręczne 30">
                <a:extLst>
                  <a:ext uri="{FF2B5EF4-FFF2-40B4-BE49-F238E27FC236}">
                    <a16:creationId xmlns:a16="http://schemas.microsoft.com/office/drawing/2014/main" id="{D158F67A-4C7E-4E84-E755-1300DC198CAE}"/>
                  </a:ext>
                </a:extLst>
              </p:cNvPr>
              <p:cNvPicPr/>
              <p:nvPr/>
            </p:nvPicPr>
            <p:blipFill>
              <a:blip r:embed="rId17"/>
              <a:stretch>
                <a:fillRect/>
              </a:stretch>
            </p:blipFill>
            <p:spPr>
              <a:xfrm>
                <a:off x="938880" y="6615720"/>
                <a:ext cx="914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Pismo odręczne 31">
                <a:extLst>
                  <a:ext uri="{FF2B5EF4-FFF2-40B4-BE49-F238E27FC236}">
                    <a16:creationId xmlns:a16="http://schemas.microsoft.com/office/drawing/2014/main" id="{AF3E53B6-3B8B-A240-2C52-E09DBE625287}"/>
                  </a:ext>
                </a:extLst>
              </p14:cNvPr>
              <p14:cNvContentPartPr/>
              <p14:nvPr/>
            </p14:nvContentPartPr>
            <p14:xfrm>
              <a:off x="1253160" y="6142680"/>
              <a:ext cx="437760" cy="39960"/>
            </p14:xfrm>
          </p:contentPart>
        </mc:Choice>
        <mc:Fallback xmlns="">
          <p:pic>
            <p:nvPicPr>
              <p:cNvPr id="32" name="Pismo odręczne 31">
                <a:extLst>
                  <a:ext uri="{FF2B5EF4-FFF2-40B4-BE49-F238E27FC236}">
                    <a16:creationId xmlns:a16="http://schemas.microsoft.com/office/drawing/2014/main" id="{AF3E53B6-3B8B-A240-2C52-E09DBE625287}"/>
                  </a:ext>
                </a:extLst>
              </p:cNvPr>
              <p:cNvPicPr/>
              <p:nvPr/>
            </p:nvPicPr>
            <p:blipFill>
              <a:blip r:embed="rId19"/>
              <a:stretch>
                <a:fillRect/>
              </a:stretch>
            </p:blipFill>
            <p:spPr>
              <a:xfrm>
                <a:off x="1237320" y="6079320"/>
                <a:ext cx="469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Pismo odręczne 32">
                <a:extLst>
                  <a:ext uri="{FF2B5EF4-FFF2-40B4-BE49-F238E27FC236}">
                    <a16:creationId xmlns:a16="http://schemas.microsoft.com/office/drawing/2014/main" id="{25C3926D-D9E2-8E32-B5FF-8EB3575D0C76}"/>
                  </a:ext>
                </a:extLst>
              </p14:cNvPr>
              <p14:cNvContentPartPr/>
              <p14:nvPr/>
            </p14:nvContentPartPr>
            <p14:xfrm>
              <a:off x="1253160" y="6221880"/>
              <a:ext cx="417960" cy="815400"/>
            </p14:xfrm>
          </p:contentPart>
        </mc:Choice>
        <mc:Fallback xmlns="">
          <p:pic>
            <p:nvPicPr>
              <p:cNvPr id="33" name="Pismo odręczne 32">
                <a:extLst>
                  <a:ext uri="{FF2B5EF4-FFF2-40B4-BE49-F238E27FC236}">
                    <a16:creationId xmlns:a16="http://schemas.microsoft.com/office/drawing/2014/main" id="{25C3926D-D9E2-8E32-B5FF-8EB3575D0C76}"/>
                  </a:ext>
                </a:extLst>
              </p:cNvPr>
              <p:cNvPicPr/>
              <p:nvPr/>
            </p:nvPicPr>
            <p:blipFill>
              <a:blip r:embed="rId21"/>
              <a:stretch>
                <a:fillRect/>
              </a:stretch>
            </p:blipFill>
            <p:spPr>
              <a:xfrm>
                <a:off x="1237320" y="6158520"/>
                <a:ext cx="44928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Pismo odręczne 33">
                <a:extLst>
                  <a:ext uri="{FF2B5EF4-FFF2-40B4-BE49-F238E27FC236}">
                    <a16:creationId xmlns:a16="http://schemas.microsoft.com/office/drawing/2014/main" id="{E5539F3F-FD7B-C4AD-0DCB-05E6E0ED0E2D}"/>
                  </a:ext>
                </a:extLst>
              </p14:cNvPr>
              <p14:cNvContentPartPr/>
              <p14:nvPr/>
            </p14:nvContentPartPr>
            <p14:xfrm>
              <a:off x="517320" y="7812360"/>
              <a:ext cx="318600" cy="596520"/>
            </p14:xfrm>
          </p:contentPart>
        </mc:Choice>
        <mc:Fallback xmlns="">
          <p:pic>
            <p:nvPicPr>
              <p:cNvPr id="34" name="Pismo odręczne 33">
                <a:extLst>
                  <a:ext uri="{FF2B5EF4-FFF2-40B4-BE49-F238E27FC236}">
                    <a16:creationId xmlns:a16="http://schemas.microsoft.com/office/drawing/2014/main" id="{E5539F3F-FD7B-C4AD-0DCB-05E6E0ED0E2D}"/>
                  </a:ext>
                </a:extLst>
              </p:cNvPr>
              <p:cNvPicPr/>
              <p:nvPr/>
            </p:nvPicPr>
            <p:blipFill>
              <a:blip r:embed="rId23"/>
              <a:stretch>
                <a:fillRect/>
              </a:stretch>
            </p:blipFill>
            <p:spPr>
              <a:xfrm>
                <a:off x="501480" y="7749000"/>
                <a:ext cx="34992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Pismo odręczne 34">
                <a:extLst>
                  <a:ext uri="{FF2B5EF4-FFF2-40B4-BE49-F238E27FC236}">
                    <a16:creationId xmlns:a16="http://schemas.microsoft.com/office/drawing/2014/main" id="{7708E1F1-9E28-7926-1C8E-B38A32A8B4F1}"/>
                  </a:ext>
                </a:extLst>
              </p14:cNvPr>
              <p14:cNvContentPartPr/>
              <p14:nvPr/>
            </p14:nvContentPartPr>
            <p14:xfrm>
              <a:off x="954720" y="8289360"/>
              <a:ext cx="179640" cy="338400"/>
            </p14:xfrm>
          </p:contentPart>
        </mc:Choice>
        <mc:Fallback xmlns="">
          <p:pic>
            <p:nvPicPr>
              <p:cNvPr id="35" name="Pismo odręczne 34">
                <a:extLst>
                  <a:ext uri="{FF2B5EF4-FFF2-40B4-BE49-F238E27FC236}">
                    <a16:creationId xmlns:a16="http://schemas.microsoft.com/office/drawing/2014/main" id="{7708E1F1-9E28-7926-1C8E-B38A32A8B4F1}"/>
                  </a:ext>
                </a:extLst>
              </p:cNvPr>
              <p:cNvPicPr/>
              <p:nvPr/>
            </p:nvPicPr>
            <p:blipFill>
              <a:blip r:embed="rId25"/>
              <a:stretch>
                <a:fillRect/>
              </a:stretch>
            </p:blipFill>
            <p:spPr>
              <a:xfrm>
                <a:off x="938880" y="8226000"/>
                <a:ext cx="21096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Pismo odręczne 35">
                <a:extLst>
                  <a:ext uri="{FF2B5EF4-FFF2-40B4-BE49-F238E27FC236}">
                    <a16:creationId xmlns:a16="http://schemas.microsoft.com/office/drawing/2014/main" id="{445992BC-3650-E822-F522-5D0D51301D06}"/>
                  </a:ext>
                </a:extLst>
              </p14:cNvPr>
              <p14:cNvContentPartPr/>
              <p14:nvPr/>
            </p14:nvContentPartPr>
            <p14:xfrm>
              <a:off x="1153800" y="7752600"/>
              <a:ext cx="179280" cy="60120"/>
            </p14:xfrm>
          </p:contentPart>
        </mc:Choice>
        <mc:Fallback xmlns="">
          <p:pic>
            <p:nvPicPr>
              <p:cNvPr id="36" name="Pismo odręczne 35">
                <a:extLst>
                  <a:ext uri="{FF2B5EF4-FFF2-40B4-BE49-F238E27FC236}">
                    <a16:creationId xmlns:a16="http://schemas.microsoft.com/office/drawing/2014/main" id="{445992BC-3650-E822-F522-5D0D51301D06}"/>
                  </a:ext>
                </a:extLst>
              </p:cNvPr>
              <p:cNvPicPr/>
              <p:nvPr/>
            </p:nvPicPr>
            <p:blipFill>
              <a:blip r:embed="rId27"/>
              <a:stretch>
                <a:fillRect/>
              </a:stretch>
            </p:blipFill>
            <p:spPr>
              <a:xfrm>
                <a:off x="1137960" y="7689240"/>
                <a:ext cx="210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Pismo odręczne 36">
                <a:extLst>
                  <a:ext uri="{FF2B5EF4-FFF2-40B4-BE49-F238E27FC236}">
                    <a16:creationId xmlns:a16="http://schemas.microsoft.com/office/drawing/2014/main" id="{05575B94-1A29-E9A2-BEF4-646F21F94779}"/>
                  </a:ext>
                </a:extLst>
              </p14:cNvPr>
              <p14:cNvContentPartPr/>
              <p14:nvPr/>
            </p14:nvContentPartPr>
            <p14:xfrm>
              <a:off x="1213560" y="7832160"/>
              <a:ext cx="318240" cy="696240"/>
            </p14:xfrm>
          </p:contentPart>
        </mc:Choice>
        <mc:Fallback xmlns="">
          <p:pic>
            <p:nvPicPr>
              <p:cNvPr id="37" name="Pismo odręczne 36">
                <a:extLst>
                  <a:ext uri="{FF2B5EF4-FFF2-40B4-BE49-F238E27FC236}">
                    <a16:creationId xmlns:a16="http://schemas.microsoft.com/office/drawing/2014/main" id="{05575B94-1A29-E9A2-BEF4-646F21F94779}"/>
                  </a:ext>
                </a:extLst>
              </p:cNvPr>
              <p:cNvPicPr/>
              <p:nvPr/>
            </p:nvPicPr>
            <p:blipFill>
              <a:blip r:embed="rId29"/>
              <a:stretch>
                <a:fillRect/>
              </a:stretch>
            </p:blipFill>
            <p:spPr>
              <a:xfrm>
                <a:off x="1197720" y="7768800"/>
                <a:ext cx="34956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Pismo odręczne 37">
                <a:extLst>
                  <a:ext uri="{FF2B5EF4-FFF2-40B4-BE49-F238E27FC236}">
                    <a16:creationId xmlns:a16="http://schemas.microsoft.com/office/drawing/2014/main" id="{398F9D06-9D4E-4FD6-6F7E-DFAC2311BF0D}"/>
                  </a:ext>
                </a:extLst>
              </p14:cNvPr>
              <p14:cNvContentPartPr/>
              <p14:nvPr/>
            </p14:nvContentPartPr>
            <p14:xfrm>
              <a:off x="577080" y="9541800"/>
              <a:ext cx="20160" cy="79920"/>
            </p14:xfrm>
          </p:contentPart>
        </mc:Choice>
        <mc:Fallback xmlns="">
          <p:pic>
            <p:nvPicPr>
              <p:cNvPr id="38" name="Pismo odręczne 37">
                <a:extLst>
                  <a:ext uri="{FF2B5EF4-FFF2-40B4-BE49-F238E27FC236}">
                    <a16:creationId xmlns:a16="http://schemas.microsoft.com/office/drawing/2014/main" id="{398F9D06-9D4E-4FD6-6F7E-DFAC2311BF0D}"/>
                  </a:ext>
                </a:extLst>
              </p:cNvPr>
              <p:cNvPicPr/>
              <p:nvPr/>
            </p:nvPicPr>
            <p:blipFill>
              <a:blip r:embed="rId31"/>
              <a:stretch>
                <a:fillRect/>
              </a:stretch>
            </p:blipFill>
            <p:spPr>
              <a:xfrm>
                <a:off x="561240" y="9478440"/>
                <a:ext cx="51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Pismo odręczne 38">
                <a:extLst>
                  <a:ext uri="{FF2B5EF4-FFF2-40B4-BE49-F238E27FC236}">
                    <a16:creationId xmlns:a16="http://schemas.microsoft.com/office/drawing/2014/main" id="{95D2143D-70C2-A2C8-BAB1-E50126138E98}"/>
                  </a:ext>
                </a:extLst>
              </p14:cNvPr>
              <p14:cNvContentPartPr/>
              <p14:nvPr/>
            </p14:nvContentPartPr>
            <p14:xfrm>
              <a:off x="457560" y="9283320"/>
              <a:ext cx="219240" cy="596520"/>
            </p14:xfrm>
          </p:contentPart>
        </mc:Choice>
        <mc:Fallback xmlns="">
          <p:pic>
            <p:nvPicPr>
              <p:cNvPr id="39" name="Pismo odręczne 38">
                <a:extLst>
                  <a:ext uri="{FF2B5EF4-FFF2-40B4-BE49-F238E27FC236}">
                    <a16:creationId xmlns:a16="http://schemas.microsoft.com/office/drawing/2014/main" id="{95D2143D-70C2-A2C8-BAB1-E50126138E98}"/>
                  </a:ext>
                </a:extLst>
              </p:cNvPr>
              <p:cNvPicPr/>
              <p:nvPr/>
            </p:nvPicPr>
            <p:blipFill>
              <a:blip r:embed="rId33"/>
              <a:stretch>
                <a:fillRect/>
              </a:stretch>
            </p:blipFill>
            <p:spPr>
              <a:xfrm>
                <a:off x="441720" y="9219960"/>
                <a:ext cx="25056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Pismo odręczne 39">
                <a:extLst>
                  <a:ext uri="{FF2B5EF4-FFF2-40B4-BE49-F238E27FC236}">
                    <a16:creationId xmlns:a16="http://schemas.microsoft.com/office/drawing/2014/main" id="{B9AAAACD-B9DD-4F6F-5A4C-A5A2A4F6E2AF}"/>
                  </a:ext>
                </a:extLst>
              </p14:cNvPr>
              <p14:cNvContentPartPr/>
              <p14:nvPr/>
            </p14:nvContentPartPr>
            <p14:xfrm>
              <a:off x="934920" y="9760320"/>
              <a:ext cx="119880" cy="358200"/>
            </p14:xfrm>
          </p:contentPart>
        </mc:Choice>
        <mc:Fallback xmlns="">
          <p:pic>
            <p:nvPicPr>
              <p:cNvPr id="40" name="Pismo odręczne 39">
                <a:extLst>
                  <a:ext uri="{FF2B5EF4-FFF2-40B4-BE49-F238E27FC236}">
                    <a16:creationId xmlns:a16="http://schemas.microsoft.com/office/drawing/2014/main" id="{B9AAAACD-B9DD-4F6F-5A4C-A5A2A4F6E2AF}"/>
                  </a:ext>
                </a:extLst>
              </p:cNvPr>
              <p:cNvPicPr/>
              <p:nvPr/>
            </p:nvPicPr>
            <p:blipFill>
              <a:blip r:embed="rId35"/>
              <a:stretch>
                <a:fillRect/>
              </a:stretch>
            </p:blipFill>
            <p:spPr>
              <a:xfrm>
                <a:off x="919080" y="9696960"/>
                <a:ext cx="1512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Pismo odręczne 40">
                <a:extLst>
                  <a:ext uri="{FF2B5EF4-FFF2-40B4-BE49-F238E27FC236}">
                    <a16:creationId xmlns:a16="http://schemas.microsoft.com/office/drawing/2014/main" id="{201AC070-5C7F-960D-0CDF-71B5B8F1BC2B}"/>
                  </a:ext>
                </a:extLst>
              </p14:cNvPr>
              <p14:cNvContentPartPr/>
              <p14:nvPr/>
            </p14:nvContentPartPr>
            <p14:xfrm>
              <a:off x="1094040" y="9402480"/>
              <a:ext cx="199440" cy="60120"/>
            </p14:xfrm>
          </p:contentPart>
        </mc:Choice>
        <mc:Fallback xmlns="">
          <p:pic>
            <p:nvPicPr>
              <p:cNvPr id="41" name="Pismo odręczne 40">
                <a:extLst>
                  <a:ext uri="{FF2B5EF4-FFF2-40B4-BE49-F238E27FC236}">
                    <a16:creationId xmlns:a16="http://schemas.microsoft.com/office/drawing/2014/main" id="{201AC070-5C7F-960D-0CDF-71B5B8F1BC2B}"/>
                  </a:ext>
                </a:extLst>
              </p:cNvPr>
              <p:cNvPicPr/>
              <p:nvPr/>
            </p:nvPicPr>
            <p:blipFill>
              <a:blip r:embed="rId37"/>
              <a:stretch>
                <a:fillRect/>
              </a:stretch>
            </p:blipFill>
            <p:spPr>
              <a:xfrm>
                <a:off x="1078200" y="9339120"/>
                <a:ext cx="230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Pismo odręczne 41">
                <a:extLst>
                  <a:ext uri="{FF2B5EF4-FFF2-40B4-BE49-F238E27FC236}">
                    <a16:creationId xmlns:a16="http://schemas.microsoft.com/office/drawing/2014/main" id="{9766075F-3E4E-5346-95A6-C78457BA3C2A}"/>
                  </a:ext>
                </a:extLst>
              </p14:cNvPr>
              <p14:cNvContentPartPr/>
              <p14:nvPr/>
            </p14:nvContentPartPr>
            <p14:xfrm>
              <a:off x="1134000" y="9561600"/>
              <a:ext cx="218880" cy="378000"/>
            </p14:xfrm>
          </p:contentPart>
        </mc:Choice>
        <mc:Fallback xmlns="">
          <p:pic>
            <p:nvPicPr>
              <p:cNvPr id="42" name="Pismo odręczne 41">
                <a:extLst>
                  <a:ext uri="{FF2B5EF4-FFF2-40B4-BE49-F238E27FC236}">
                    <a16:creationId xmlns:a16="http://schemas.microsoft.com/office/drawing/2014/main" id="{9766075F-3E4E-5346-95A6-C78457BA3C2A}"/>
                  </a:ext>
                </a:extLst>
              </p:cNvPr>
              <p:cNvPicPr/>
              <p:nvPr/>
            </p:nvPicPr>
            <p:blipFill>
              <a:blip r:embed="rId39"/>
              <a:stretch>
                <a:fillRect/>
              </a:stretch>
            </p:blipFill>
            <p:spPr>
              <a:xfrm>
                <a:off x="1118160" y="9498240"/>
                <a:ext cx="2502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Pismo odręczne 42">
                <a:extLst>
                  <a:ext uri="{FF2B5EF4-FFF2-40B4-BE49-F238E27FC236}">
                    <a16:creationId xmlns:a16="http://schemas.microsoft.com/office/drawing/2014/main" id="{4D28FD94-3FC7-9555-D888-AE5A584ED5D2}"/>
                  </a:ext>
                </a:extLst>
              </p14:cNvPr>
              <p14:cNvContentPartPr/>
              <p14:nvPr/>
            </p14:nvContentPartPr>
            <p14:xfrm>
              <a:off x="278640" y="11072520"/>
              <a:ext cx="378360" cy="360"/>
            </p14:xfrm>
          </p:contentPart>
        </mc:Choice>
        <mc:Fallback xmlns="">
          <p:pic>
            <p:nvPicPr>
              <p:cNvPr id="43" name="Pismo odręczne 42">
                <a:extLst>
                  <a:ext uri="{FF2B5EF4-FFF2-40B4-BE49-F238E27FC236}">
                    <a16:creationId xmlns:a16="http://schemas.microsoft.com/office/drawing/2014/main" id="{4D28FD94-3FC7-9555-D888-AE5A584ED5D2}"/>
                  </a:ext>
                </a:extLst>
              </p:cNvPr>
              <p:cNvPicPr/>
              <p:nvPr/>
            </p:nvPicPr>
            <p:blipFill>
              <a:blip r:embed="rId41"/>
              <a:stretch>
                <a:fillRect/>
              </a:stretch>
            </p:blipFill>
            <p:spPr>
              <a:xfrm>
                <a:off x="262800" y="11009160"/>
                <a:ext cx="409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Pismo odręczne 43">
                <a:extLst>
                  <a:ext uri="{FF2B5EF4-FFF2-40B4-BE49-F238E27FC236}">
                    <a16:creationId xmlns:a16="http://schemas.microsoft.com/office/drawing/2014/main" id="{EDFE8265-FD77-97AD-DA6F-BE3778E235A0}"/>
                  </a:ext>
                </a:extLst>
              </p14:cNvPr>
              <p14:cNvContentPartPr/>
              <p14:nvPr/>
            </p14:nvContentPartPr>
            <p14:xfrm>
              <a:off x="437760" y="11151720"/>
              <a:ext cx="278640" cy="656640"/>
            </p14:xfrm>
          </p:contentPart>
        </mc:Choice>
        <mc:Fallback xmlns="">
          <p:pic>
            <p:nvPicPr>
              <p:cNvPr id="44" name="Pismo odręczne 43">
                <a:extLst>
                  <a:ext uri="{FF2B5EF4-FFF2-40B4-BE49-F238E27FC236}">
                    <a16:creationId xmlns:a16="http://schemas.microsoft.com/office/drawing/2014/main" id="{EDFE8265-FD77-97AD-DA6F-BE3778E235A0}"/>
                  </a:ext>
                </a:extLst>
              </p:cNvPr>
              <p:cNvPicPr/>
              <p:nvPr/>
            </p:nvPicPr>
            <p:blipFill>
              <a:blip r:embed="rId43"/>
              <a:stretch>
                <a:fillRect/>
              </a:stretch>
            </p:blipFill>
            <p:spPr>
              <a:xfrm>
                <a:off x="421920" y="11088360"/>
                <a:ext cx="30996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Pismo odręczne 44">
                <a:extLst>
                  <a:ext uri="{FF2B5EF4-FFF2-40B4-BE49-F238E27FC236}">
                    <a16:creationId xmlns:a16="http://schemas.microsoft.com/office/drawing/2014/main" id="{A1C962BA-CFD6-A6C7-B83C-E0269EC0DA6D}"/>
                  </a:ext>
                </a:extLst>
              </p14:cNvPr>
              <p14:cNvContentPartPr/>
              <p14:nvPr/>
            </p14:nvContentPartPr>
            <p14:xfrm>
              <a:off x="1094040" y="11748240"/>
              <a:ext cx="139680" cy="298440"/>
            </p14:xfrm>
          </p:contentPart>
        </mc:Choice>
        <mc:Fallback xmlns="">
          <p:pic>
            <p:nvPicPr>
              <p:cNvPr id="45" name="Pismo odręczne 44">
                <a:extLst>
                  <a:ext uri="{FF2B5EF4-FFF2-40B4-BE49-F238E27FC236}">
                    <a16:creationId xmlns:a16="http://schemas.microsoft.com/office/drawing/2014/main" id="{A1C962BA-CFD6-A6C7-B83C-E0269EC0DA6D}"/>
                  </a:ext>
                </a:extLst>
              </p:cNvPr>
              <p:cNvPicPr/>
              <p:nvPr/>
            </p:nvPicPr>
            <p:blipFill>
              <a:blip r:embed="rId45"/>
              <a:stretch>
                <a:fillRect/>
              </a:stretch>
            </p:blipFill>
            <p:spPr>
              <a:xfrm>
                <a:off x="1078200" y="11684880"/>
                <a:ext cx="1710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Pismo odręczne 45">
                <a:extLst>
                  <a:ext uri="{FF2B5EF4-FFF2-40B4-BE49-F238E27FC236}">
                    <a16:creationId xmlns:a16="http://schemas.microsoft.com/office/drawing/2014/main" id="{C182BA14-2FC3-7960-7637-0279200EFDA1}"/>
                  </a:ext>
                </a:extLst>
              </p14:cNvPr>
              <p14:cNvContentPartPr/>
              <p14:nvPr/>
            </p14:nvContentPartPr>
            <p14:xfrm>
              <a:off x="1332720" y="11191680"/>
              <a:ext cx="239040" cy="59760"/>
            </p14:xfrm>
          </p:contentPart>
        </mc:Choice>
        <mc:Fallback xmlns="">
          <p:pic>
            <p:nvPicPr>
              <p:cNvPr id="46" name="Pismo odręczne 45">
                <a:extLst>
                  <a:ext uri="{FF2B5EF4-FFF2-40B4-BE49-F238E27FC236}">
                    <a16:creationId xmlns:a16="http://schemas.microsoft.com/office/drawing/2014/main" id="{C182BA14-2FC3-7960-7637-0279200EFDA1}"/>
                  </a:ext>
                </a:extLst>
              </p:cNvPr>
              <p:cNvPicPr/>
              <p:nvPr/>
            </p:nvPicPr>
            <p:blipFill>
              <a:blip r:embed="rId47"/>
              <a:stretch>
                <a:fillRect/>
              </a:stretch>
            </p:blipFill>
            <p:spPr>
              <a:xfrm>
                <a:off x="1316880" y="11128320"/>
                <a:ext cx="2703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Pismo odręczne 46">
                <a:extLst>
                  <a:ext uri="{FF2B5EF4-FFF2-40B4-BE49-F238E27FC236}">
                    <a16:creationId xmlns:a16="http://schemas.microsoft.com/office/drawing/2014/main" id="{141F29E8-3DF3-E3DB-23DC-ECAAB7F40C05}"/>
                  </a:ext>
                </a:extLst>
              </p14:cNvPr>
              <p14:cNvContentPartPr/>
              <p14:nvPr/>
            </p14:nvContentPartPr>
            <p14:xfrm>
              <a:off x="1392480" y="11271240"/>
              <a:ext cx="298440" cy="417600"/>
            </p14:xfrm>
          </p:contentPart>
        </mc:Choice>
        <mc:Fallback xmlns="">
          <p:pic>
            <p:nvPicPr>
              <p:cNvPr id="47" name="Pismo odręczne 46">
                <a:extLst>
                  <a:ext uri="{FF2B5EF4-FFF2-40B4-BE49-F238E27FC236}">
                    <a16:creationId xmlns:a16="http://schemas.microsoft.com/office/drawing/2014/main" id="{141F29E8-3DF3-E3DB-23DC-ECAAB7F40C05}"/>
                  </a:ext>
                </a:extLst>
              </p:cNvPr>
              <p:cNvPicPr/>
              <p:nvPr/>
            </p:nvPicPr>
            <p:blipFill>
              <a:blip r:embed="rId49"/>
              <a:stretch>
                <a:fillRect/>
              </a:stretch>
            </p:blipFill>
            <p:spPr>
              <a:xfrm>
                <a:off x="1376640" y="11207880"/>
                <a:ext cx="32976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Pismo odręczne 47">
                <a:extLst>
                  <a:ext uri="{FF2B5EF4-FFF2-40B4-BE49-F238E27FC236}">
                    <a16:creationId xmlns:a16="http://schemas.microsoft.com/office/drawing/2014/main" id="{06B68425-27C4-29BF-914E-332EBA963E19}"/>
                  </a:ext>
                </a:extLst>
              </p14:cNvPr>
              <p14:cNvContentPartPr/>
              <p14:nvPr/>
            </p14:nvContentPartPr>
            <p14:xfrm>
              <a:off x="5012280" y="4154760"/>
              <a:ext cx="517320" cy="934560"/>
            </p14:xfrm>
          </p:contentPart>
        </mc:Choice>
        <mc:Fallback xmlns="">
          <p:pic>
            <p:nvPicPr>
              <p:cNvPr id="48" name="Pismo odręczne 47">
                <a:extLst>
                  <a:ext uri="{FF2B5EF4-FFF2-40B4-BE49-F238E27FC236}">
                    <a16:creationId xmlns:a16="http://schemas.microsoft.com/office/drawing/2014/main" id="{06B68425-27C4-29BF-914E-332EBA963E19}"/>
                  </a:ext>
                </a:extLst>
              </p:cNvPr>
              <p:cNvPicPr/>
              <p:nvPr/>
            </p:nvPicPr>
            <p:blipFill>
              <a:blip r:embed="rId51"/>
              <a:stretch>
                <a:fillRect/>
              </a:stretch>
            </p:blipFill>
            <p:spPr>
              <a:xfrm>
                <a:off x="4996440" y="4091400"/>
                <a:ext cx="548640" cy="1061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Pismo odręczne 48">
                <a:extLst>
                  <a:ext uri="{FF2B5EF4-FFF2-40B4-BE49-F238E27FC236}">
                    <a16:creationId xmlns:a16="http://schemas.microsoft.com/office/drawing/2014/main" id="{1521B428-619C-313B-C899-DB8D98276176}"/>
                  </a:ext>
                </a:extLst>
              </p14:cNvPr>
              <p14:cNvContentPartPr/>
              <p14:nvPr/>
            </p14:nvContentPartPr>
            <p14:xfrm>
              <a:off x="5211000" y="5864400"/>
              <a:ext cx="457920" cy="874800"/>
            </p14:xfrm>
          </p:contentPart>
        </mc:Choice>
        <mc:Fallback xmlns="">
          <p:pic>
            <p:nvPicPr>
              <p:cNvPr id="49" name="Pismo odręczne 48">
                <a:extLst>
                  <a:ext uri="{FF2B5EF4-FFF2-40B4-BE49-F238E27FC236}">
                    <a16:creationId xmlns:a16="http://schemas.microsoft.com/office/drawing/2014/main" id="{1521B428-619C-313B-C899-DB8D98276176}"/>
                  </a:ext>
                </a:extLst>
              </p:cNvPr>
              <p:cNvPicPr/>
              <p:nvPr/>
            </p:nvPicPr>
            <p:blipFill>
              <a:blip r:embed="rId53"/>
              <a:stretch>
                <a:fillRect/>
              </a:stretch>
            </p:blipFill>
            <p:spPr>
              <a:xfrm>
                <a:off x="5195160" y="5801040"/>
                <a:ext cx="48924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Pismo odręczne 49">
                <a:extLst>
                  <a:ext uri="{FF2B5EF4-FFF2-40B4-BE49-F238E27FC236}">
                    <a16:creationId xmlns:a16="http://schemas.microsoft.com/office/drawing/2014/main" id="{520FB7BB-6C40-6418-1266-DF7C275C7A24}"/>
                  </a:ext>
                </a:extLst>
              </p14:cNvPr>
              <p14:cNvContentPartPr/>
              <p14:nvPr/>
            </p14:nvContentPartPr>
            <p14:xfrm>
              <a:off x="5370120" y="7514280"/>
              <a:ext cx="537480" cy="795240"/>
            </p14:xfrm>
          </p:contentPart>
        </mc:Choice>
        <mc:Fallback xmlns="">
          <p:pic>
            <p:nvPicPr>
              <p:cNvPr id="50" name="Pismo odręczne 49">
                <a:extLst>
                  <a:ext uri="{FF2B5EF4-FFF2-40B4-BE49-F238E27FC236}">
                    <a16:creationId xmlns:a16="http://schemas.microsoft.com/office/drawing/2014/main" id="{520FB7BB-6C40-6418-1266-DF7C275C7A24}"/>
                  </a:ext>
                </a:extLst>
              </p:cNvPr>
              <p:cNvPicPr/>
              <p:nvPr/>
            </p:nvPicPr>
            <p:blipFill>
              <a:blip r:embed="rId55"/>
              <a:stretch>
                <a:fillRect/>
              </a:stretch>
            </p:blipFill>
            <p:spPr>
              <a:xfrm>
                <a:off x="5354280" y="7450920"/>
                <a:ext cx="568800" cy="921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Pismo odręczne 50">
                <a:extLst>
                  <a:ext uri="{FF2B5EF4-FFF2-40B4-BE49-F238E27FC236}">
                    <a16:creationId xmlns:a16="http://schemas.microsoft.com/office/drawing/2014/main" id="{981962D1-0EBE-F505-7293-481F1C903CC2}"/>
                  </a:ext>
                </a:extLst>
              </p14:cNvPr>
              <p14:cNvContentPartPr/>
              <p14:nvPr/>
            </p14:nvContentPartPr>
            <p14:xfrm>
              <a:off x="5111640" y="9124200"/>
              <a:ext cx="656640" cy="1113480"/>
            </p14:xfrm>
          </p:contentPart>
        </mc:Choice>
        <mc:Fallback xmlns="">
          <p:pic>
            <p:nvPicPr>
              <p:cNvPr id="51" name="Pismo odręczne 50">
                <a:extLst>
                  <a:ext uri="{FF2B5EF4-FFF2-40B4-BE49-F238E27FC236}">
                    <a16:creationId xmlns:a16="http://schemas.microsoft.com/office/drawing/2014/main" id="{981962D1-0EBE-F505-7293-481F1C903CC2}"/>
                  </a:ext>
                </a:extLst>
              </p:cNvPr>
              <p:cNvPicPr/>
              <p:nvPr/>
            </p:nvPicPr>
            <p:blipFill>
              <a:blip r:embed="rId57"/>
              <a:stretch>
                <a:fillRect/>
              </a:stretch>
            </p:blipFill>
            <p:spPr>
              <a:xfrm>
                <a:off x="5095800" y="9060840"/>
                <a:ext cx="687960" cy="124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Pismo odręczne 51">
                <a:extLst>
                  <a:ext uri="{FF2B5EF4-FFF2-40B4-BE49-F238E27FC236}">
                    <a16:creationId xmlns:a16="http://schemas.microsoft.com/office/drawing/2014/main" id="{720783DB-6CC3-5BDD-176E-AC39C7725702}"/>
                  </a:ext>
                </a:extLst>
              </p14:cNvPr>
              <p14:cNvContentPartPr/>
              <p14:nvPr/>
            </p14:nvContentPartPr>
            <p14:xfrm>
              <a:off x="5429880" y="9939240"/>
              <a:ext cx="398160" cy="40320"/>
            </p14:xfrm>
          </p:contentPart>
        </mc:Choice>
        <mc:Fallback xmlns="">
          <p:pic>
            <p:nvPicPr>
              <p:cNvPr id="52" name="Pismo odręczne 51">
                <a:extLst>
                  <a:ext uri="{FF2B5EF4-FFF2-40B4-BE49-F238E27FC236}">
                    <a16:creationId xmlns:a16="http://schemas.microsoft.com/office/drawing/2014/main" id="{720783DB-6CC3-5BDD-176E-AC39C7725702}"/>
                  </a:ext>
                </a:extLst>
              </p:cNvPr>
              <p:cNvPicPr/>
              <p:nvPr/>
            </p:nvPicPr>
            <p:blipFill>
              <a:blip r:embed="rId59"/>
              <a:stretch>
                <a:fillRect/>
              </a:stretch>
            </p:blipFill>
            <p:spPr>
              <a:xfrm>
                <a:off x="5414040" y="9875880"/>
                <a:ext cx="429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Pismo odręczne 52">
                <a:extLst>
                  <a:ext uri="{FF2B5EF4-FFF2-40B4-BE49-F238E27FC236}">
                    <a16:creationId xmlns:a16="http://schemas.microsoft.com/office/drawing/2014/main" id="{F2D829F9-8E29-CAE1-064B-DA471380FFE4}"/>
                  </a:ext>
                </a:extLst>
              </p14:cNvPr>
              <p14:cNvContentPartPr/>
              <p14:nvPr/>
            </p14:nvContentPartPr>
            <p14:xfrm>
              <a:off x="5370120" y="10972800"/>
              <a:ext cx="417960" cy="360"/>
            </p14:xfrm>
          </p:contentPart>
        </mc:Choice>
        <mc:Fallback xmlns="">
          <p:pic>
            <p:nvPicPr>
              <p:cNvPr id="53" name="Pismo odręczne 52">
                <a:extLst>
                  <a:ext uri="{FF2B5EF4-FFF2-40B4-BE49-F238E27FC236}">
                    <a16:creationId xmlns:a16="http://schemas.microsoft.com/office/drawing/2014/main" id="{F2D829F9-8E29-CAE1-064B-DA471380FFE4}"/>
                  </a:ext>
                </a:extLst>
              </p:cNvPr>
              <p:cNvPicPr/>
              <p:nvPr/>
            </p:nvPicPr>
            <p:blipFill>
              <a:blip r:embed="rId61"/>
              <a:stretch>
                <a:fillRect/>
              </a:stretch>
            </p:blipFill>
            <p:spPr>
              <a:xfrm>
                <a:off x="5354280" y="10909440"/>
                <a:ext cx="449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Pismo odręczne 53">
                <a:extLst>
                  <a:ext uri="{FF2B5EF4-FFF2-40B4-BE49-F238E27FC236}">
                    <a16:creationId xmlns:a16="http://schemas.microsoft.com/office/drawing/2014/main" id="{1FBD0982-C902-A96D-FDE9-D286110E4630}"/>
                  </a:ext>
                </a:extLst>
              </p14:cNvPr>
              <p14:cNvContentPartPr/>
              <p14:nvPr/>
            </p14:nvContentPartPr>
            <p14:xfrm>
              <a:off x="5389920" y="10992960"/>
              <a:ext cx="716400" cy="755640"/>
            </p14:xfrm>
          </p:contentPart>
        </mc:Choice>
        <mc:Fallback xmlns="">
          <p:pic>
            <p:nvPicPr>
              <p:cNvPr id="54" name="Pismo odręczne 53">
                <a:extLst>
                  <a:ext uri="{FF2B5EF4-FFF2-40B4-BE49-F238E27FC236}">
                    <a16:creationId xmlns:a16="http://schemas.microsoft.com/office/drawing/2014/main" id="{1FBD0982-C902-A96D-FDE9-D286110E4630}"/>
                  </a:ext>
                </a:extLst>
              </p:cNvPr>
              <p:cNvPicPr/>
              <p:nvPr/>
            </p:nvPicPr>
            <p:blipFill>
              <a:blip r:embed="rId63"/>
              <a:stretch>
                <a:fillRect/>
              </a:stretch>
            </p:blipFill>
            <p:spPr>
              <a:xfrm>
                <a:off x="5374080" y="10929600"/>
                <a:ext cx="74772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Pismo odręczne 54">
                <a:extLst>
                  <a:ext uri="{FF2B5EF4-FFF2-40B4-BE49-F238E27FC236}">
                    <a16:creationId xmlns:a16="http://schemas.microsoft.com/office/drawing/2014/main" id="{3AE36AFD-3050-EAAE-BF7A-E9E243D89555}"/>
                  </a:ext>
                </a:extLst>
              </p14:cNvPr>
              <p14:cNvContentPartPr/>
              <p14:nvPr/>
            </p14:nvContentPartPr>
            <p14:xfrm>
              <a:off x="8373600" y="11251080"/>
              <a:ext cx="1829880" cy="159480"/>
            </p14:xfrm>
          </p:contentPart>
        </mc:Choice>
        <mc:Fallback xmlns="">
          <p:pic>
            <p:nvPicPr>
              <p:cNvPr id="55" name="Pismo odręczne 54">
                <a:extLst>
                  <a:ext uri="{FF2B5EF4-FFF2-40B4-BE49-F238E27FC236}">
                    <a16:creationId xmlns:a16="http://schemas.microsoft.com/office/drawing/2014/main" id="{3AE36AFD-3050-EAAE-BF7A-E9E243D89555}"/>
                  </a:ext>
                </a:extLst>
              </p:cNvPr>
              <p:cNvPicPr/>
              <p:nvPr/>
            </p:nvPicPr>
            <p:blipFill>
              <a:blip r:embed="rId65"/>
              <a:stretch>
                <a:fillRect/>
              </a:stretch>
            </p:blipFill>
            <p:spPr>
              <a:xfrm>
                <a:off x="8357760" y="11187720"/>
                <a:ext cx="1861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Pismo odręczne 55">
                <a:extLst>
                  <a:ext uri="{FF2B5EF4-FFF2-40B4-BE49-F238E27FC236}">
                    <a16:creationId xmlns:a16="http://schemas.microsoft.com/office/drawing/2014/main" id="{6DCE1606-4677-5D90-7947-D023CAE6C3B1}"/>
                  </a:ext>
                </a:extLst>
              </p14:cNvPr>
              <p14:cNvContentPartPr/>
              <p14:nvPr/>
            </p14:nvContentPartPr>
            <p14:xfrm>
              <a:off x="8194320" y="11131920"/>
              <a:ext cx="1850040" cy="119520"/>
            </p14:xfrm>
          </p:contentPart>
        </mc:Choice>
        <mc:Fallback xmlns="">
          <p:pic>
            <p:nvPicPr>
              <p:cNvPr id="56" name="Pismo odręczne 55">
                <a:extLst>
                  <a:ext uri="{FF2B5EF4-FFF2-40B4-BE49-F238E27FC236}">
                    <a16:creationId xmlns:a16="http://schemas.microsoft.com/office/drawing/2014/main" id="{6DCE1606-4677-5D90-7947-D023CAE6C3B1}"/>
                  </a:ext>
                </a:extLst>
              </p:cNvPr>
              <p:cNvPicPr/>
              <p:nvPr/>
            </p:nvPicPr>
            <p:blipFill>
              <a:blip r:embed="rId67"/>
              <a:stretch>
                <a:fillRect/>
              </a:stretch>
            </p:blipFill>
            <p:spPr>
              <a:xfrm>
                <a:off x="8178480" y="11068560"/>
                <a:ext cx="1881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Pismo odręczne 56">
                <a:extLst>
                  <a:ext uri="{FF2B5EF4-FFF2-40B4-BE49-F238E27FC236}">
                    <a16:creationId xmlns:a16="http://schemas.microsoft.com/office/drawing/2014/main" id="{80D65472-C816-3275-1FF5-9F70B6C49300}"/>
                  </a:ext>
                </a:extLst>
              </p14:cNvPr>
              <p14:cNvContentPartPr/>
              <p14:nvPr/>
            </p14:nvContentPartPr>
            <p14:xfrm>
              <a:off x="8353440" y="10376640"/>
              <a:ext cx="477720" cy="20160"/>
            </p14:xfrm>
          </p:contentPart>
        </mc:Choice>
        <mc:Fallback xmlns="">
          <p:pic>
            <p:nvPicPr>
              <p:cNvPr id="57" name="Pismo odręczne 56">
                <a:extLst>
                  <a:ext uri="{FF2B5EF4-FFF2-40B4-BE49-F238E27FC236}">
                    <a16:creationId xmlns:a16="http://schemas.microsoft.com/office/drawing/2014/main" id="{80D65472-C816-3275-1FF5-9F70B6C49300}"/>
                  </a:ext>
                </a:extLst>
              </p:cNvPr>
              <p:cNvPicPr/>
              <p:nvPr/>
            </p:nvPicPr>
            <p:blipFill>
              <a:blip r:embed="rId69"/>
              <a:stretch>
                <a:fillRect/>
              </a:stretch>
            </p:blipFill>
            <p:spPr>
              <a:xfrm>
                <a:off x="8337600" y="10313280"/>
                <a:ext cx="5090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Pismo odręczne 57">
                <a:extLst>
                  <a:ext uri="{FF2B5EF4-FFF2-40B4-BE49-F238E27FC236}">
                    <a16:creationId xmlns:a16="http://schemas.microsoft.com/office/drawing/2014/main" id="{29A3362F-54C2-6BAC-4232-59A7B15419C6}"/>
                  </a:ext>
                </a:extLst>
              </p14:cNvPr>
              <p14:cNvContentPartPr/>
              <p14:nvPr/>
            </p14:nvContentPartPr>
            <p14:xfrm>
              <a:off x="9089640" y="10058400"/>
              <a:ext cx="577080" cy="616680"/>
            </p14:xfrm>
          </p:contentPart>
        </mc:Choice>
        <mc:Fallback xmlns="">
          <p:pic>
            <p:nvPicPr>
              <p:cNvPr id="58" name="Pismo odręczne 57">
                <a:extLst>
                  <a:ext uri="{FF2B5EF4-FFF2-40B4-BE49-F238E27FC236}">
                    <a16:creationId xmlns:a16="http://schemas.microsoft.com/office/drawing/2014/main" id="{29A3362F-54C2-6BAC-4232-59A7B15419C6}"/>
                  </a:ext>
                </a:extLst>
              </p:cNvPr>
              <p:cNvPicPr/>
              <p:nvPr/>
            </p:nvPicPr>
            <p:blipFill>
              <a:blip r:embed="rId71"/>
              <a:stretch>
                <a:fillRect/>
              </a:stretch>
            </p:blipFill>
            <p:spPr>
              <a:xfrm>
                <a:off x="9073800" y="9995040"/>
                <a:ext cx="60840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Pismo odręczne 58">
                <a:extLst>
                  <a:ext uri="{FF2B5EF4-FFF2-40B4-BE49-F238E27FC236}">
                    <a16:creationId xmlns:a16="http://schemas.microsoft.com/office/drawing/2014/main" id="{95FC55E1-EA18-2D8D-C3FE-170C0996D97B}"/>
                  </a:ext>
                </a:extLst>
              </p14:cNvPr>
              <p14:cNvContentPartPr/>
              <p14:nvPr/>
            </p14:nvContentPartPr>
            <p14:xfrm>
              <a:off x="8870760" y="8826120"/>
              <a:ext cx="358200" cy="60120"/>
            </p14:xfrm>
          </p:contentPart>
        </mc:Choice>
        <mc:Fallback xmlns="">
          <p:pic>
            <p:nvPicPr>
              <p:cNvPr id="59" name="Pismo odręczne 58">
                <a:extLst>
                  <a:ext uri="{FF2B5EF4-FFF2-40B4-BE49-F238E27FC236}">
                    <a16:creationId xmlns:a16="http://schemas.microsoft.com/office/drawing/2014/main" id="{95FC55E1-EA18-2D8D-C3FE-170C0996D97B}"/>
                  </a:ext>
                </a:extLst>
              </p:cNvPr>
              <p:cNvPicPr/>
              <p:nvPr/>
            </p:nvPicPr>
            <p:blipFill>
              <a:blip r:embed="rId73"/>
              <a:stretch>
                <a:fillRect/>
              </a:stretch>
            </p:blipFill>
            <p:spPr>
              <a:xfrm>
                <a:off x="8854920" y="8762760"/>
                <a:ext cx="3895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Pismo odręczne 59">
                <a:extLst>
                  <a:ext uri="{FF2B5EF4-FFF2-40B4-BE49-F238E27FC236}">
                    <a16:creationId xmlns:a16="http://schemas.microsoft.com/office/drawing/2014/main" id="{144B551E-E1E9-96A9-4608-03790A6E8AED}"/>
                  </a:ext>
                </a:extLst>
              </p14:cNvPr>
              <p14:cNvContentPartPr/>
              <p14:nvPr/>
            </p14:nvContentPartPr>
            <p14:xfrm>
              <a:off x="9407520" y="8567640"/>
              <a:ext cx="418320" cy="716040"/>
            </p14:xfrm>
          </p:contentPart>
        </mc:Choice>
        <mc:Fallback xmlns="">
          <p:pic>
            <p:nvPicPr>
              <p:cNvPr id="60" name="Pismo odręczne 59">
                <a:extLst>
                  <a:ext uri="{FF2B5EF4-FFF2-40B4-BE49-F238E27FC236}">
                    <a16:creationId xmlns:a16="http://schemas.microsoft.com/office/drawing/2014/main" id="{144B551E-E1E9-96A9-4608-03790A6E8AED}"/>
                  </a:ext>
                </a:extLst>
              </p:cNvPr>
              <p:cNvPicPr/>
              <p:nvPr/>
            </p:nvPicPr>
            <p:blipFill>
              <a:blip r:embed="rId75"/>
              <a:stretch>
                <a:fillRect/>
              </a:stretch>
            </p:blipFill>
            <p:spPr>
              <a:xfrm>
                <a:off x="9391680" y="8504280"/>
                <a:ext cx="449640" cy="84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Pismo odręczne 60">
                <a:extLst>
                  <a:ext uri="{FF2B5EF4-FFF2-40B4-BE49-F238E27FC236}">
                    <a16:creationId xmlns:a16="http://schemas.microsoft.com/office/drawing/2014/main" id="{247B132C-599D-EB0F-E30E-B38124223C52}"/>
                  </a:ext>
                </a:extLst>
              </p14:cNvPr>
              <p14:cNvContentPartPr/>
              <p14:nvPr/>
            </p14:nvContentPartPr>
            <p14:xfrm>
              <a:off x="9049680" y="6719040"/>
              <a:ext cx="676440" cy="954360"/>
            </p14:xfrm>
          </p:contentPart>
        </mc:Choice>
        <mc:Fallback xmlns="">
          <p:pic>
            <p:nvPicPr>
              <p:cNvPr id="61" name="Pismo odręczne 60">
                <a:extLst>
                  <a:ext uri="{FF2B5EF4-FFF2-40B4-BE49-F238E27FC236}">
                    <a16:creationId xmlns:a16="http://schemas.microsoft.com/office/drawing/2014/main" id="{247B132C-599D-EB0F-E30E-B38124223C52}"/>
                  </a:ext>
                </a:extLst>
              </p:cNvPr>
              <p:cNvPicPr/>
              <p:nvPr/>
            </p:nvPicPr>
            <p:blipFill>
              <a:blip r:embed="rId77"/>
              <a:stretch>
                <a:fillRect/>
              </a:stretch>
            </p:blipFill>
            <p:spPr>
              <a:xfrm>
                <a:off x="9033840" y="6655680"/>
                <a:ext cx="707760" cy="108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Pismo odręczne 61">
                <a:extLst>
                  <a:ext uri="{FF2B5EF4-FFF2-40B4-BE49-F238E27FC236}">
                    <a16:creationId xmlns:a16="http://schemas.microsoft.com/office/drawing/2014/main" id="{B3CA1424-9EE2-A870-7BC1-46E3B08DE576}"/>
                  </a:ext>
                </a:extLst>
              </p14:cNvPr>
              <p14:cNvContentPartPr/>
              <p14:nvPr/>
            </p14:nvContentPartPr>
            <p14:xfrm>
              <a:off x="8771400" y="4810680"/>
              <a:ext cx="895320" cy="1133280"/>
            </p14:xfrm>
          </p:contentPart>
        </mc:Choice>
        <mc:Fallback xmlns="">
          <p:pic>
            <p:nvPicPr>
              <p:cNvPr id="62" name="Pismo odręczne 61">
                <a:extLst>
                  <a:ext uri="{FF2B5EF4-FFF2-40B4-BE49-F238E27FC236}">
                    <a16:creationId xmlns:a16="http://schemas.microsoft.com/office/drawing/2014/main" id="{B3CA1424-9EE2-A870-7BC1-46E3B08DE576}"/>
                  </a:ext>
                </a:extLst>
              </p:cNvPr>
              <p:cNvPicPr/>
              <p:nvPr/>
            </p:nvPicPr>
            <p:blipFill>
              <a:blip r:embed="rId79"/>
              <a:stretch>
                <a:fillRect/>
              </a:stretch>
            </p:blipFill>
            <p:spPr>
              <a:xfrm>
                <a:off x="8755560" y="4747320"/>
                <a:ext cx="926640" cy="1260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Pismo odręczne 62">
                <a:extLst>
                  <a:ext uri="{FF2B5EF4-FFF2-40B4-BE49-F238E27FC236}">
                    <a16:creationId xmlns:a16="http://schemas.microsoft.com/office/drawing/2014/main" id="{06256007-DBCF-430A-5038-19F99EE0478F}"/>
                  </a:ext>
                </a:extLst>
              </p14:cNvPr>
              <p14:cNvContentPartPr/>
              <p14:nvPr/>
            </p14:nvContentPartPr>
            <p14:xfrm>
              <a:off x="12749040" y="5725080"/>
              <a:ext cx="875520" cy="1093680"/>
            </p14:xfrm>
          </p:contentPart>
        </mc:Choice>
        <mc:Fallback xmlns="">
          <p:pic>
            <p:nvPicPr>
              <p:cNvPr id="63" name="Pismo odręczne 62">
                <a:extLst>
                  <a:ext uri="{FF2B5EF4-FFF2-40B4-BE49-F238E27FC236}">
                    <a16:creationId xmlns:a16="http://schemas.microsoft.com/office/drawing/2014/main" id="{06256007-DBCF-430A-5038-19F99EE0478F}"/>
                  </a:ext>
                </a:extLst>
              </p:cNvPr>
              <p:cNvPicPr/>
              <p:nvPr/>
            </p:nvPicPr>
            <p:blipFill>
              <a:blip r:embed="rId81"/>
              <a:stretch>
                <a:fillRect/>
              </a:stretch>
            </p:blipFill>
            <p:spPr>
              <a:xfrm>
                <a:off x="12733200" y="5661720"/>
                <a:ext cx="906840" cy="1220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Pismo odręczne 63">
                <a:extLst>
                  <a:ext uri="{FF2B5EF4-FFF2-40B4-BE49-F238E27FC236}">
                    <a16:creationId xmlns:a16="http://schemas.microsoft.com/office/drawing/2014/main" id="{BABD7E0E-5B61-E121-ADA8-EE485AD6C7CF}"/>
                  </a:ext>
                </a:extLst>
              </p14:cNvPr>
              <p14:cNvContentPartPr/>
              <p14:nvPr/>
            </p14:nvContentPartPr>
            <p14:xfrm>
              <a:off x="12490560" y="7772400"/>
              <a:ext cx="596880" cy="360"/>
            </p14:xfrm>
          </p:contentPart>
        </mc:Choice>
        <mc:Fallback xmlns="">
          <p:pic>
            <p:nvPicPr>
              <p:cNvPr id="64" name="Pismo odręczne 63">
                <a:extLst>
                  <a:ext uri="{FF2B5EF4-FFF2-40B4-BE49-F238E27FC236}">
                    <a16:creationId xmlns:a16="http://schemas.microsoft.com/office/drawing/2014/main" id="{BABD7E0E-5B61-E121-ADA8-EE485AD6C7CF}"/>
                  </a:ext>
                </a:extLst>
              </p:cNvPr>
              <p:cNvPicPr/>
              <p:nvPr/>
            </p:nvPicPr>
            <p:blipFill>
              <a:blip r:embed="rId83"/>
              <a:stretch>
                <a:fillRect/>
              </a:stretch>
            </p:blipFill>
            <p:spPr>
              <a:xfrm>
                <a:off x="12474720" y="7709040"/>
                <a:ext cx="628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Pismo odręczne 64">
                <a:extLst>
                  <a:ext uri="{FF2B5EF4-FFF2-40B4-BE49-F238E27FC236}">
                    <a16:creationId xmlns:a16="http://schemas.microsoft.com/office/drawing/2014/main" id="{1DB838B0-991F-75B8-7279-9047B39BCC4E}"/>
                  </a:ext>
                </a:extLst>
              </p14:cNvPr>
              <p14:cNvContentPartPr/>
              <p14:nvPr/>
            </p14:nvContentPartPr>
            <p14:xfrm>
              <a:off x="13246200" y="7494120"/>
              <a:ext cx="258840" cy="40320"/>
            </p14:xfrm>
          </p:contentPart>
        </mc:Choice>
        <mc:Fallback xmlns="">
          <p:pic>
            <p:nvPicPr>
              <p:cNvPr id="65" name="Pismo odręczne 64">
                <a:extLst>
                  <a:ext uri="{FF2B5EF4-FFF2-40B4-BE49-F238E27FC236}">
                    <a16:creationId xmlns:a16="http://schemas.microsoft.com/office/drawing/2014/main" id="{1DB838B0-991F-75B8-7279-9047B39BCC4E}"/>
                  </a:ext>
                </a:extLst>
              </p:cNvPr>
              <p:cNvPicPr/>
              <p:nvPr/>
            </p:nvPicPr>
            <p:blipFill>
              <a:blip r:embed="rId85"/>
              <a:stretch>
                <a:fillRect/>
              </a:stretch>
            </p:blipFill>
            <p:spPr>
              <a:xfrm>
                <a:off x="13230360" y="7430760"/>
                <a:ext cx="2901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Pismo odręczne 65">
                <a:extLst>
                  <a:ext uri="{FF2B5EF4-FFF2-40B4-BE49-F238E27FC236}">
                    <a16:creationId xmlns:a16="http://schemas.microsoft.com/office/drawing/2014/main" id="{7329B79F-DDE3-A277-C1DE-21C98BA1231B}"/>
                  </a:ext>
                </a:extLst>
              </p14:cNvPr>
              <p14:cNvContentPartPr/>
              <p14:nvPr/>
            </p14:nvContentPartPr>
            <p14:xfrm>
              <a:off x="13106880" y="7673040"/>
              <a:ext cx="378360" cy="517320"/>
            </p14:xfrm>
          </p:contentPart>
        </mc:Choice>
        <mc:Fallback xmlns="">
          <p:pic>
            <p:nvPicPr>
              <p:cNvPr id="66" name="Pismo odręczne 65">
                <a:extLst>
                  <a:ext uri="{FF2B5EF4-FFF2-40B4-BE49-F238E27FC236}">
                    <a16:creationId xmlns:a16="http://schemas.microsoft.com/office/drawing/2014/main" id="{7329B79F-DDE3-A277-C1DE-21C98BA1231B}"/>
                  </a:ext>
                </a:extLst>
              </p:cNvPr>
              <p:cNvPicPr/>
              <p:nvPr/>
            </p:nvPicPr>
            <p:blipFill>
              <a:blip r:embed="rId87"/>
              <a:stretch>
                <a:fillRect/>
              </a:stretch>
            </p:blipFill>
            <p:spPr>
              <a:xfrm>
                <a:off x="13091040" y="7609680"/>
                <a:ext cx="40968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Pismo odręczne 66">
                <a:extLst>
                  <a:ext uri="{FF2B5EF4-FFF2-40B4-BE49-F238E27FC236}">
                    <a16:creationId xmlns:a16="http://schemas.microsoft.com/office/drawing/2014/main" id="{CAF17237-893D-BD9D-6293-318D4B61CEA0}"/>
                  </a:ext>
                </a:extLst>
              </p14:cNvPr>
              <p14:cNvContentPartPr/>
              <p14:nvPr/>
            </p14:nvContentPartPr>
            <p14:xfrm>
              <a:off x="12351240" y="9720720"/>
              <a:ext cx="696600" cy="99720"/>
            </p14:xfrm>
          </p:contentPart>
        </mc:Choice>
        <mc:Fallback xmlns="">
          <p:pic>
            <p:nvPicPr>
              <p:cNvPr id="67" name="Pismo odręczne 66">
                <a:extLst>
                  <a:ext uri="{FF2B5EF4-FFF2-40B4-BE49-F238E27FC236}">
                    <a16:creationId xmlns:a16="http://schemas.microsoft.com/office/drawing/2014/main" id="{CAF17237-893D-BD9D-6293-318D4B61CEA0}"/>
                  </a:ext>
                </a:extLst>
              </p:cNvPr>
              <p:cNvPicPr/>
              <p:nvPr/>
            </p:nvPicPr>
            <p:blipFill>
              <a:blip r:embed="rId89"/>
              <a:stretch>
                <a:fillRect/>
              </a:stretch>
            </p:blipFill>
            <p:spPr>
              <a:xfrm>
                <a:off x="12335400" y="9657360"/>
                <a:ext cx="727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Pismo odręczne 67">
                <a:extLst>
                  <a:ext uri="{FF2B5EF4-FFF2-40B4-BE49-F238E27FC236}">
                    <a16:creationId xmlns:a16="http://schemas.microsoft.com/office/drawing/2014/main" id="{311D52A2-55E9-EEB8-17EF-B2529C8D87AC}"/>
                  </a:ext>
                </a:extLst>
              </p14:cNvPr>
              <p14:cNvContentPartPr/>
              <p14:nvPr/>
            </p14:nvContentPartPr>
            <p14:xfrm>
              <a:off x="13166640" y="9144000"/>
              <a:ext cx="795960" cy="1173240"/>
            </p14:xfrm>
          </p:contentPart>
        </mc:Choice>
        <mc:Fallback xmlns="">
          <p:pic>
            <p:nvPicPr>
              <p:cNvPr id="68" name="Pismo odręczne 67">
                <a:extLst>
                  <a:ext uri="{FF2B5EF4-FFF2-40B4-BE49-F238E27FC236}">
                    <a16:creationId xmlns:a16="http://schemas.microsoft.com/office/drawing/2014/main" id="{311D52A2-55E9-EEB8-17EF-B2529C8D87AC}"/>
                  </a:ext>
                </a:extLst>
              </p:cNvPr>
              <p:cNvPicPr/>
              <p:nvPr/>
            </p:nvPicPr>
            <p:blipFill>
              <a:blip r:embed="rId91"/>
              <a:stretch>
                <a:fillRect/>
              </a:stretch>
            </p:blipFill>
            <p:spPr>
              <a:xfrm>
                <a:off x="13150800" y="9080640"/>
                <a:ext cx="82728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Pismo odręczne 68">
                <a:extLst>
                  <a:ext uri="{FF2B5EF4-FFF2-40B4-BE49-F238E27FC236}">
                    <a16:creationId xmlns:a16="http://schemas.microsoft.com/office/drawing/2014/main" id="{56F394E9-B016-2670-EFC8-57226451BFE3}"/>
                  </a:ext>
                </a:extLst>
              </p14:cNvPr>
              <p14:cNvContentPartPr/>
              <p14:nvPr/>
            </p14:nvContentPartPr>
            <p14:xfrm>
              <a:off x="15851880" y="6659280"/>
              <a:ext cx="636840" cy="20160"/>
            </p14:xfrm>
          </p:contentPart>
        </mc:Choice>
        <mc:Fallback xmlns="">
          <p:pic>
            <p:nvPicPr>
              <p:cNvPr id="69" name="Pismo odręczne 68">
                <a:extLst>
                  <a:ext uri="{FF2B5EF4-FFF2-40B4-BE49-F238E27FC236}">
                    <a16:creationId xmlns:a16="http://schemas.microsoft.com/office/drawing/2014/main" id="{56F394E9-B016-2670-EFC8-57226451BFE3}"/>
                  </a:ext>
                </a:extLst>
              </p:cNvPr>
              <p:cNvPicPr/>
              <p:nvPr/>
            </p:nvPicPr>
            <p:blipFill>
              <a:blip r:embed="rId93"/>
              <a:stretch>
                <a:fillRect/>
              </a:stretch>
            </p:blipFill>
            <p:spPr>
              <a:xfrm>
                <a:off x="15836040" y="6595920"/>
                <a:ext cx="668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Pismo odręczne 69">
                <a:extLst>
                  <a:ext uri="{FF2B5EF4-FFF2-40B4-BE49-F238E27FC236}">
                    <a16:creationId xmlns:a16="http://schemas.microsoft.com/office/drawing/2014/main" id="{D4CCCD0A-86E0-2FBF-D266-898AEA59DFA8}"/>
                  </a:ext>
                </a:extLst>
              </p14:cNvPr>
              <p14:cNvContentPartPr/>
              <p14:nvPr/>
            </p14:nvContentPartPr>
            <p14:xfrm>
              <a:off x="16607520" y="6221880"/>
              <a:ext cx="497520" cy="1193400"/>
            </p14:xfrm>
          </p:contentPart>
        </mc:Choice>
        <mc:Fallback xmlns="">
          <p:pic>
            <p:nvPicPr>
              <p:cNvPr id="70" name="Pismo odręczne 69">
                <a:extLst>
                  <a:ext uri="{FF2B5EF4-FFF2-40B4-BE49-F238E27FC236}">
                    <a16:creationId xmlns:a16="http://schemas.microsoft.com/office/drawing/2014/main" id="{D4CCCD0A-86E0-2FBF-D266-898AEA59DFA8}"/>
                  </a:ext>
                </a:extLst>
              </p:cNvPr>
              <p:cNvPicPr/>
              <p:nvPr/>
            </p:nvPicPr>
            <p:blipFill>
              <a:blip r:embed="rId95"/>
              <a:stretch>
                <a:fillRect/>
              </a:stretch>
            </p:blipFill>
            <p:spPr>
              <a:xfrm>
                <a:off x="16591680" y="6158520"/>
                <a:ext cx="528840" cy="1320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Pismo odręczne 70">
                <a:extLst>
                  <a:ext uri="{FF2B5EF4-FFF2-40B4-BE49-F238E27FC236}">
                    <a16:creationId xmlns:a16="http://schemas.microsoft.com/office/drawing/2014/main" id="{DC028B65-9D12-B563-F0FB-A0150ACBB932}"/>
                  </a:ext>
                </a:extLst>
              </p14:cNvPr>
              <p14:cNvContentPartPr/>
              <p14:nvPr/>
            </p14:nvContentPartPr>
            <p14:xfrm>
              <a:off x="16806240" y="7076880"/>
              <a:ext cx="378360" cy="20160"/>
            </p14:xfrm>
          </p:contentPart>
        </mc:Choice>
        <mc:Fallback xmlns="">
          <p:pic>
            <p:nvPicPr>
              <p:cNvPr id="71" name="Pismo odręczne 70">
                <a:extLst>
                  <a:ext uri="{FF2B5EF4-FFF2-40B4-BE49-F238E27FC236}">
                    <a16:creationId xmlns:a16="http://schemas.microsoft.com/office/drawing/2014/main" id="{DC028B65-9D12-B563-F0FB-A0150ACBB932}"/>
                  </a:ext>
                </a:extLst>
              </p:cNvPr>
              <p:cNvPicPr/>
              <p:nvPr/>
            </p:nvPicPr>
            <p:blipFill>
              <a:blip r:embed="rId97"/>
              <a:stretch>
                <a:fillRect/>
              </a:stretch>
            </p:blipFill>
            <p:spPr>
              <a:xfrm>
                <a:off x="16790400" y="7013520"/>
                <a:ext cx="409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Pismo odręczne 71">
                <a:extLst>
                  <a:ext uri="{FF2B5EF4-FFF2-40B4-BE49-F238E27FC236}">
                    <a16:creationId xmlns:a16="http://schemas.microsoft.com/office/drawing/2014/main" id="{4ED3367C-931E-CE76-C336-44836A699215}"/>
                  </a:ext>
                </a:extLst>
              </p14:cNvPr>
              <p14:cNvContentPartPr/>
              <p14:nvPr/>
            </p14:nvContentPartPr>
            <p14:xfrm>
              <a:off x="16368840" y="8408520"/>
              <a:ext cx="577080" cy="1014120"/>
            </p14:xfrm>
          </p:contentPart>
        </mc:Choice>
        <mc:Fallback xmlns="">
          <p:pic>
            <p:nvPicPr>
              <p:cNvPr id="72" name="Pismo odręczne 71">
                <a:extLst>
                  <a:ext uri="{FF2B5EF4-FFF2-40B4-BE49-F238E27FC236}">
                    <a16:creationId xmlns:a16="http://schemas.microsoft.com/office/drawing/2014/main" id="{4ED3367C-931E-CE76-C336-44836A699215}"/>
                  </a:ext>
                </a:extLst>
              </p:cNvPr>
              <p:cNvPicPr/>
              <p:nvPr/>
            </p:nvPicPr>
            <p:blipFill>
              <a:blip r:embed="rId99"/>
              <a:stretch>
                <a:fillRect/>
              </a:stretch>
            </p:blipFill>
            <p:spPr>
              <a:xfrm>
                <a:off x="16353000" y="8345160"/>
                <a:ext cx="608400" cy="114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Pismo odręczne 72">
                <a:extLst>
                  <a:ext uri="{FF2B5EF4-FFF2-40B4-BE49-F238E27FC236}">
                    <a16:creationId xmlns:a16="http://schemas.microsoft.com/office/drawing/2014/main" id="{2A1D2084-4143-1599-08F4-D56C8A184592}"/>
                  </a:ext>
                </a:extLst>
              </p14:cNvPr>
              <p14:cNvContentPartPr/>
              <p14:nvPr/>
            </p14:nvContentPartPr>
            <p14:xfrm>
              <a:off x="18974160" y="6858000"/>
              <a:ext cx="537480" cy="636480"/>
            </p14:xfrm>
          </p:contentPart>
        </mc:Choice>
        <mc:Fallback xmlns="">
          <p:pic>
            <p:nvPicPr>
              <p:cNvPr id="73" name="Pismo odręczne 72">
                <a:extLst>
                  <a:ext uri="{FF2B5EF4-FFF2-40B4-BE49-F238E27FC236}">
                    <a16:creationId xmlns:a16="http://schemas.microsoft.com/office/drawing/2014/main" id="{2A1D2084-4143-1599-08F4-D56C8A184592}"/>
                  </a:ext>
                </a:extLst>
              </p:cNvPr>
              <p:cNvPicPr/>
              <p:nvPr/>
            </p:nvPicPr>
            <p:blipFill>
              <a:blip r:embed="rId101"/>
              <a:stretch>
                <a:fillRect/>
              </a:stretch>
            </p:blipFill>
            <p:spPr>
              <a:xfrm>
                <a:off x="18958320" y="6794640"/>
                <a:ext cx="56880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Pismo odręczne 73">
                <a:extLst>
                  <a:ext uri="{FF2B5EF4-FFF2-40B4-BE49-F238E27FC236}">
                    <a16:creationId xmlns:a16="http://schemas.microsoft.com/office/drawing/2014/main" id="{89E47210-36F1-7754-5933-1FEC1E2921FA}"/>
                  </a:ext>
                </a:extLst>
              </p14:cNvPr>
              <p14:cNvContentPartPr/>
              <p14:nvPr/>
            </p14:nvContentPartPr>
            <p14:xfrm>
              <a:off x="19650600" y="6559920"/>
              <a:ext cx="577080" cy="934560"/>
            </p14:xfrm>
          </p:contentPart>
        </mc:Choice>
        <mc:Fallback xmlns="">
          <p:pic>
            <p:nvPicPr>
              <p:cNvPr id="74" name="Pismo odręczne 73">
                <a:extLst>
                  <a:ext uri="{FF2B5EF4-FFF2-40B4-BE49-F238E27FC236}">
                    <a16:creationId xmlns:a16="http://schemas.microsoft.com/office/drawing/2014/main" id="{89E47210-36F1-7754-5933-1FEC1E2921FA}"/>
                  </a:ext>
                </a:extLst>
              </p:cNvPr>
              <p:cNvPicPr/>
              <p:nvPr/>
            </p:nvPicPr>
            <p:blipFill>
              <a:blip r:embed="rId103"/>
              <a:stretch>
                <a:fillRect/>
              </a:stretch>
            </p:blipFill>
            <p:spPr>
              <a:xfrm>
                <a:off x="19634760" y="6496560"/>
                <a:ext cx="608400" cy="1061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Pismo odręczne 74">
                <a:extLst>
                  <a:ext uri="{FF2B5EF4-FFF2-40B4-BE49-F238E27FC236}">
                    <a16:creationId xmlns:a16="http://schemas.microsoft.com/office/drawing/2014/main" id="{922D14A6-7B93-8E09-8F99-BC773A413D82}"/>
                  </a:ext>
                </a:extLst>
              </p14:cNvPr>
              <p14:cNvContentPartPr/>
              <p14:nvPr/>
            </p14:nvContentPartPr>
            <p14:xfrm>
              <a:off x="4614480" y="3498840"/>
              <a:ext cx="15454080" cy="4492800"/>
            </p14:xfrm>
          </p:contentPart>
        </mc:Choice>
        <mc:Fallback xmlns="">
          <p:pic>
            <p:nvPicPr>
              <p:cNvPr id="75" name="Pismo odręczne 74">
                <a:extLst>
                  <a:ext uri="{FF2B5EF4-FFF2-40B4-BE49-F238E27FC236}">
                    <a16:creationId xmlns:a16="http://schemas.microsoft.com/office/drawing/2014/main" id="{922D14A6-7B93-8E09-8F99-BC773A413D82}"/>
                  </a:ext>
                </a:extLst>
              </p:cNvPr>
              <p:cNvPicPr/>
              <p:nvPr/>
            </p:nvPicPr>
            <p:blipFill>
              <a:blip r:embed="rId105"/>
              <a:stretch>
                <a:fillRect/>
              </a:stretch>
            </p:blipFill>
            <p:spPr>
              <a:xfrm>
                <a:off x="4605120" y="3489480"/>
                <a:ext cx="15472800" cy="4511520"/>
              </a:xfrm>
              <a:prstGeom prst="rect">
                <a:avLst/>
              </a:prstGeom>
            </p:spPr>
          </p:pic>
        </mc:Fallback>
      </mc:AlternateContent>
    </p:spTree>
    <p:extLst>
      <p:ext uri="{BB962C8B-B14F-4D97-AF65-F5344CB8AC3E}">
        <p14:creationId xmlns:p14="http://schemas.microsoft.com/office/powerpoint/2010/main" val="1816461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A02B44F8-BACA-EA4A-5FC8-0462BBC2DAD5}"/>
              </a:ext>
            </a:extLst>
          </p:cNvPr>
          <p:cNvSpPr txBox="1"/>
          <p:nvPr/>
        </p:nvSpPr>
        <p:spPr>
          <a:xfrm>
            <a:off x="9565814" y="266938"/>
            <a:ext cx="18685993" cy="1938992"/>
          </a:xfrm>
          <a:prstGeom prst="rect">
            <a:avLst/>
          </a:prstGeom>
          <a:noFill/>
        </p:spPr>
        <p:txBody>
          <a:bodyPr wrap="square">
            <a:spAutoFit/>
          </a:bodyPr>
          <a:lstStyle/>
          <a:p>
            <a:r>
              <a:rPr lang="pl-PL" sz="6000" err="1"/>
              <a:t>Example</a:t>
            </a:r>
            <a:r>
              <a:rPr lang="pl-PL" sz="6000"/>
              <a:t> of </a:t>
            </a:r>
            <a:r>
              <a:rPr lang="en-US" sz="6000"/>
              <a:t>backward</a:t>
            </a:r>
            <a:r>
              <a:rPr lang="pl-PL" sz="6000"/>
              <a:t> </a:t>
            </a:r>
            <a:r>
              <a:rPr lang="pl-PL" sz="6000" err="1"/>
              <a:t>difference</a:t>
            </a:r>
            <a:endParaRPr lang="pl-PL" sz="6000"/>
          </a:p>
          <a:p>
            <a:endParaRPr lang="pl-PL" sz="6000"/>
          </a:p>
        </p:txBody>
      </p:sp>
      <p:pic>
        <p:nvPicPr>
          <p:cNvPr id="4" name="Obraz 3">
            <a:extLst>
              <a:ext uri="{FF2B5EF4-FFF2-40B4-BE49-F238E27FC236}">
                <a16:creationId xmlns:a16="http://schemas.microsoft.com/office/drawing/2014/main" id="{084D8F5B-8295-0EBA-9D78-AA3EF68AB4C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849003" y="1740377"/>
            <a:ext cx="18685993" cy="10235246"/>
          </a:xfrm>
          <a:prstGeom prst="rect">
            <a:avLst/>
          </a:prstGeom>
        </p:spPr>
      </p:pic>
      <mc:AlternateContent xmlns:mc="http://schemas.openxmlformats.org/markup-compatibility/2006" xmlns:p14="http://schemas.microsoft.com/office/powerpoint/2010/main">
        <mc:Choice Requires="p14">
          <p:contentPart p14:bwMode="auto" r:id="rId6">
            <p14:nvContentPartPr>
              <p14:cNvPr id="30" name="Pismo odręczne 29">
                <a:extLst>
                  <a:ext uri="{FF2B5EF4-FFF2-40B4-BE49-F238E27FC236}">
                    <a16:creationId xmlns:a16="http://schemas.microsoft.com/office/drawing/2014/main" id="{3D136D6E-EA45-6998-C5BB-BA1F19D0EC49}"/>
                  </a:ext>
                </a:extLst>
              </p14:cNvPr>
              <p14:cNvContentPartPr/>
              <p14:nvPr/>
            </p14:nvContentPartPr>
            <p14:xfrm>
              <a:off x="517320" y="4592160"/>
              <a:ext cx="398160" cy="576720"/>
            </p14:xfrm>
          </p:contentPart>
        </mc:Choice>
        <mc:Fallback xmlns="">
          <p:pic>
            <p:nvPicPr>
              <p:cNvPr id="30" name="Pismo odręczne 29">
                <a:extLst>
                  <a:ext uri="{FF2B5EF4-FFF2-40B4-BE49-F238E27FC236}">
                    <a16:creationId xmlns:a16="http://schemas.microsoft.com/office/drawing/2014/main" id="{3D136D6E-EA45-6998-C5BB-BA1F19D0EC49}"/>
                  </a:ext>
                </a:extLst>
              </p:cNvPr>
              <p:cNvPicPr/>
              <p:nvPr/>
            </p:nvPicPr>
            <p:blipFill>
              <a:blip r:embed="rId7"/>
              <a:stretch>
                <a:fillRect/>
              </a:stretch>
            </p:blipFill>
            <p:spPr>
              <a:xfrm>
                <a:off x="501480" y="4528800"/>
                <a:ext cx="429480" cy="70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Pismo odręczne 30">
                <a:extLst>
                  <a:ext uri="{FF2B5EF4-FFF2-40B4-BE49-F238E27FC236}">
                    <a16:creationId xmlns:a16="http://schemas.microsoft.com/office/drawing/2014/main" id="{4C596FA9-9CA2-BE2A-3817-442E16B807EA}"/>
                  </a:ext>
                </a:extLst>
              </p14:cNvPr>
              <p14:cNvContentPartPr/>
              <p14:nvPr/>
            </p14:nvContentPartPr>
            <p14:xfrm>
              <a:off x="1293120" y="5069160"/>
              <a:ext cx="79920" cy="159480"/>
            </p14:xfrm>
          </p:contentPart>
        </mc:Choice>
        <mc:Fallback xmlns="">
          <p:pic>
            <p:nvPicPr>
              <p:cNvPr id="31" name="Pismo odręczne 30">
                <a:extLst>
                  <a:ext uri="{FF2B5EF4-FFF2-40B4-BE49-F238E27FC236}">
                    <a16:creationId xmlns:a16="http://schemas.microsoft.com/office/drawing/2014/main" id="{4C596FA9-9CA2-BE2A-3817-442E16B807EA}"/>
                  </a:ext>
                </a:extLst>
              </p:cNvPr>
              <p:cNvPicPr/>
              <p:nvPr/>
            </p:nvPicPr>
            <p:blipFill>
              <a:blip r:embed="rId9"/>
              <a:stretch>
                <a:fillRect/>
              </a:stretch>
            </p:blipFill>
            <p:spPr>
              <a:xfrm>
                <a:off x="1277280" y="5005800"/>
                <a:ext cx="111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Pismo odręczne 31">
                <a:extLst>
                  <a:ext uri="{FF2B5EF4-FFF2-40B4-BE49-F238E27FC236}">
                    <a16:creationId xmlns:a16="http://schemas.microsoft.com/office/drawing/2014/main" id="{71FA14B6-76CA-88C9-7C5E-D6E9E48F15F9}"/>
                  </a:ext>
                </a:extLst>
              </p14:cNvPr>
              <p14:cNvContentPartPr/>
              <p14:nvPr/>
            </p14:nvContentPartPr>
            <p14:xfrm>
              <a:off x="1412280" y="4731120"/>
              <a:ext cx="537480" cy="20160"/>
            </p14:xfrm>
          </p:contentPart>
        </mc:Choice>
        <mc:Fallback xmlns="">
          <p:pic>
            <p:nvPicPr>
              <p:cNvPr id="32" name="Pismo odręczne 31">
                <a:extLst>
                  <a:ext uri="{FF2B5EF4-FFF2-40B4-BE49-F238E27FC236}">
                    <a16:creationId xmlns:a16="http://schemas.microsoft.com/office/drawing/2014/main" id="{71FA14B6-76CA-88C9-7C5E-D6E9E48F15F9}"/>
                  </a:ext>
                </a:extLst>
              </p:cNvPr>
              <p:cNvPicPr/>
              <p:nvPr/>
            </p:nvPicPr>
            <p:blipFill>
              <a:blip r:embed="rId11"/>
              <a:stretch>
                <a:fillRect/>
              </a:stretch>
            </p:blipFill>
            <p:spPr>
              <a:xfrm>
                <a:off x="1396440" y="4667760"/>
                <a:ext cx="568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Pismo odręczne 32">
                <a:extLst>
                  <a:ext uri="{FF2B5EF4-FFF2-40B4-BE49-F238E27FC236}">
                    <a16:creationId xmlns:a16="http://schemas.microsoft.com/office/drawing/2014/main" id="{DD9FCF71-3955-80CC-E159-FA5121AC96D4}"/>
                  </a:ext>
                </a:extLst>
              </p14:cNvPr>
              <p14:cNvContentPartPr/>
              <p14:nvPr/>
            </p14:nvContentPartPr>
            <p14:xfrm>
              <a:off x="1412280" y="4929840"/>
              <a:ext cx="378360" cy="676440"/>
            </p14:xfrm>
          </p:contentPart>
        </mc:Choice>
        <mc:Fallback xmlns="">
          <p:pic>
            <p:nvPicPr>
              <p:cNvPr id="33" name="Pismo odręczne 32">
                <a:extLst>
                  <a:ext uri="{FF2B5EF4-FFF2-40B4-BE49-F238E27FC236}">
                    <a16:creationId xmlns:a16="http://schemas.microsoft.com/office/drawing/2014/main" id="{DD9FCF71-3955-80CC-E159-FA5121AC96D4}"/>
                  </a:ext>
                </a:extLst>
              </p:cNvPr>
              <p:cNvPicPr/>
              <p:nvPr/>
            </p:nvPicPr>
            <p:blipFill>
              <a:blip r:embed="rId13"/>
              <a:stretch>
                <a:fillRect/>
              </a:stretch>
            </p:blipFill>
            <p:spPr>
              <a:xfrm>
                <a:off x="1396440" y="4866480"/>
                <a:ext cx="40968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Pismo odręczne 33">
                <a:extLst>
                  <a:ext uri="{FF2B5EF4-FFF2-40B4-BE49-F238E27FC236}">
                    <a16:creationId xmlns:a16="http://schemas.microsoft.com/office/drawing/2014/main" id="{7E7DFBAC-77D3-6A8C-49B1-505DEDF516C7}"/>
                  </a:ext>
                </a:extLst>
              </p14:cNvPr>
              <p14:cNvContentPartPr/>
              <p14:nvPr/>
            </p14:nvContentPartPr>
            <p14:xfrm>
              <a:off x="397800" y="6400800"/>
              <a:ext cx="657000" cy="676440"/>
            </p14:xfrm>
          </p:contentPart>
        </mc:Choice>
        <mc:Fallback xmlns="">
          <p:pic>
            <p:nvPicPr>
              <p:cNvPr id="34" name="Pismo odręczne 33">
                <a:extLst>
                  <a:ext uri="{FF2B5EF4-FFF2-40B4-BE49-F238E27FC236}">
                    <a16:creationId xmlns:a16="http://schemas.microsoft.com/office/drawing/2014/main" id="{7E7DFBAC-77D3-6A8C-49B1-505DEDF516C7}"/>
                  </a:ext>
                </a:extLst>
              </p:cNvPr>
              <p:cNvPicPr/>
              <p:nvPr/>
            </p:nvPicPr>
            <p:blipFill>
              <a:blip r:embed="rId15"/>
              <a:stretch>
                <a:fillRect/>
              </a:stretch>
            </p:blipFill>
            <p:spPr>
              <a:xfrm>
                <a:off x="381960" y="6337440"/>
                <a:ext cx="68832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Pismo odręczne 34">
                <a:extLst>
                  <a:ext uri="{FF2B5EF4-FFF2-40B4-BE49-F238E27FC236}">
                    <a16:creationId xmlns:a16="http://schemas.microsoft.com/office/drawing/2014/main" id="{B6EB7B6D-7272-376D-CA76-48B57094F1AF}"/>
                  </a:ext>
                </a:extLst>
              </p14:cNvPr>
              <p14:cNvContentPartPr/>
              <p14:nvPr/>
            </p14:nvContentPartPr>
            <p14:xfrm>
              <a:off x="1253160" y="6997320"/>
              <a:ext cx="99720" cy="218880"/>
            </p14:xfrm>
          </p:contentPart>
        </mc:Choice>
        <mc:Fallback xmlns="">
          <p:pic>
            <p:nvPicPr>
              <p:cNvPr id="35" name="Pismo odręczne 34">
                <a:extLst>
                  <a:ext uri="{FF2B5EF4-FFF2-40B4-BE49-F238E27FC236}">
                    <a16:creationId xmlns:a16="http://schemas.microsoft.com/office/drawing/2014/main" id="{B6EB7B6D-7272-376D-CA76-48B57094F1AF}"/>
                  </a:ext>
                </a:extLst>
              </p:cNvPr>
              <p:cNvPicPr/>
              <p:nvPr/>
            </p:nvPicPr>
            <p:blipFill>
              <a:blip r:embed="rId17"/>
              <a:stretch>
                <a:fillRect/>
              </a:stretch>
            </p:blipFill>
            <p:spPr>
              <a:xfrm>
                <a:off x="1237320" y="6933960"/>
                <a:ext cx="1310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Pismo odręczne 35">
                <a:extLst>
                  <a:ext uri="{FF2B5EF4-FFF2-40B4-BE49-F238E27FC236}">
                    <a16:creationId xmlns:a16="http://schemas.microsoft.com/office/drawing/2014/main" id="{D2D05624-C1D9-0ACC-C1AC-9A844949CD73}"/>
                  </a:ext>
                </a:extLst>
              </p14:cNvPr>
              <p14:cNvContentPartPr/>
              <p14:nvPr/>
            </p14:nvContentPartPr>
            <p14:xfrm>
              <a:off x="1372680" y="6599880"/>
              <a:ext cx="517320" cy="39960"/>
            </p14:xfrm>
          </p:contentPart>
        </mc:Choice>
        <mc:Fallback xmlns="">
          <p:pic>
            <p:nvPicPr>
              <p:cNvPr id="36" name="Pismo odręczne 35">
                <a:extLst>
                  <a:ext uri="{FF2B5EF4-FFF2-40B4-BE49-F238E27FC236}">
                    <a16:creationId xmlns:a16="http://schemas.microsoft.com/office/drawing/2014/main" id="{D2D05624-C1D9-0ACC-C1AC-9A844949CD73}"/>
                  </a:ext>
                </a:extLst>
              </p:cNvPr>
              <p:cNvPicPr/>
              <p:nvPr/>
            </p:nvPicPr>
            <p:blipFill>
              <a:blip r:embed="rId19"/>
              <a:stretch>
                <a:fillRect/>
              </a:stretch>
            </p:blipFill>
            <p:spPr>
              <a:xfrm>
                <a:off x="1356840" y="6536520"/>
                <a:ext cx="548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Pismo odręczne 36">
                <a:extLst>
                  <a:ext uri="{FF2B5EF4-FFF2-40B4-BE49-F238E27FC236}">
                    <a16:creationId xmlns:a16="http://schemas.microsoft.com/office/drawing/2014/main" id="{2E81B02C-8308-8249-CC9A-DCAAA54E54E2}"/>
                  </a:ext>
                </a:extLst>
              </p14:cNvPr>
              <p14:cNvContentPartPr/>
              <p14:nvPr/>
            </p14:nvContentPartPr>
            <p14:xfrm>
              <a:off x="1571400" y="6778800"/>
              <a:ext cx="398160" cy="636480"/>
            </p14:xfrm>
          </p:contentPart>
        </mc:Choice>
        <mc:Fallback xmlns="">
          <p:pic>
            <p:nvPicPr>
              <p:cNvPr id="37" name="Pismo odręczne 36">
                <a:extLst>
                  <a:ext uri="{FF2B5EF4-FFF2-40B4-BE49-F238E27FC236}">
                    <a16:creationId xmlns:a16="http://schemas.microsoft.com/office/drawing/2014/main" id="{2E81B02C-8308-8249-CC9A-DCAAA54E54E2}"/>
                  </a:ext>
                </a:extLst>
              </p:cNvPr>
              <p:cNvPicPr/>
              <p:nvPr/>
            </p:nvPicPr>
            <p:blipFill>
              <a:blip r:embed="rId21"/>
              <a:stretch>
                <a:fillRect/>
              </a:stretch>
            </p:blipFill>
            <p:spPr>
              <a:xfrm>
                <a:off x="1555560" y="6715440"/>
                <a:ext cx="42948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Pismo odręczne 37">
                <a:extLst>
                  <a:ext uri="{FF2B5EF4-FFF2-40B4-BE49-F238E27FC236}">
                    <a16:creationId xmlns:a16="http://schemas.microsoft.com/office/drawing/2014/main" id="{3474E2B2-D800-1020-6681-C40CC25E0463}"/>
                  </a:ext>
                </a:extLst>
              </p14:cNvPr>
              <p14:cNvContentPartPr/>
              <p14:nvPr/>
            </p14:nvContentPartPr>
            <p14:xfrm>
              <a:off x="835560" y="8110440"/>
              <a:ext cx="338400" cy="656280"/>
            </p14:xfrm>
          </p:contentPart>
        </mc:Choice>
        <mc:Fallback xmlns="">
          <p:pic>
            <p:nvPicPr>
              <p:cNvPr id="38" name="Pismo odręczne 37">
                <a:extLst>
                  <a:ext uri="{FF2B5EF4-FFF2-40B4-BE49-F238E27FC236}">
                    <a16:creationId xmlns:a16="http://schemas.microsoft.com/office/drawing/2014/main" id="{3474E2B2-D800-1020-6681-C40CC25E0463}"/>
                  </a:ext>
                </a:extLst>
              </p:cNvPr>
              <p:cNvPicPr/>
              <p:nvPr/>
            </p:nvPicPr>
            <p:blipFill>
              <a:blip r:embed="rId23"/>
              <a:stretch>
                <a:fillRect/>
              </a:stretch>
            </p:blipFill>
            <p:spPr>
              <a:xfrm>
                <a:off x="819720" y="8047080"/>
                <a:ext cx="36972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Pismo odręczne 38">
                <a:extLst>
                  <a:ext uri="{FF2B5EF4-FFF2-40B4-BE49-F238E27FC236}">
                    <a16:creationId xmlns:a16="http://schemas.microsoft.com/office/drawing/2014/main" id="{D4BB953C-5EAA-642C-AE4F-3F15446F29B5}"/>
                  </a:ext>
                </a:extLst>
              </p14:cNvPr>
              <p14:cNvContentPartPr/>
              <p14:nvPr/>
            </p14:nvContentPartPr>
            <p14:xfrm>
              <a:off x="1551600" y="8647200"/>
              <a:ext cx="79920" cy="378000"/>
            </p14:xfrm>
          </p:contentPart>
        </mc:Choice>
        <mc:Fallback xmlns="">
          <p:pic>
            <p:nvPicPr>
              <p:cNvPr id="39" name="Pismo odręczne 38">
                <a:extLst>
                  <a:ext uri="{FF2B5EF4-FFF2-40B4-BE49-F238E27FC236}">
                    <a16:creationId xmlns:a16="http://schemas.microsoft.com/office/drawing/2014/main" id="{D4BB953C-5EAA-642C-AE4F-3F15446F29B5}"/>
                  </a:ext>
                </a:extLst>
              </p:cNvPr>
              <p:cNvPicPr/>
              <p:nvPr/>
            </p:nvPicPr>
            <p:blipFill>
              <a:blip r:embed="rId25"/>
              <a:stretch>
                <a:fillRect/>
              </a:stretch>
            </p:blipFill>
            <p:spPr>
              <a:xfrm>
                <a:off x="1535760" y="8583840"/>
                <a:ext cx="11124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Pismo odręczne 39">
                <a:extLst>
                  <a:ext uri="{FF2B5EF4-FFF2-40B4-BE49-F238E27FC236}">
                    <a16:creationId xmlns:a16="http://schemas.microsoft.com/office/drawing/2014/main" id="{270B4F8A-F1B8-B97D-D89B-071B3814918D}"/>
                  </a:ext>
                </a:extLst>
              </p14:cNvPr>
              <p14:cNvContentPartPr/>
              <p14:nvPr/>
            </p14:nvContentPartPr>
            <p14:xfrm>
              <a:off x="1710720" y="8468280"/>
              <a:ext cx="199080" cy="99720"/>
            </p14:xfrm>
          </p:contentPart>
        </mc:Choice>
        <mc:Fallback xmlns="">
          <p:pic>
            <p:nvPicPr>
              <p:cNvPr id="40" name="Pismo odręczne 39">
                <a:extLst>
                  <a:ext uri="{FF2B5EF4-FFF2-40B4-BE49-F238E27FC236}">
                    <a16:creationId xmlns:a16="http://schemas.microsoft.com/office/drawing/2014/main" id="{270B4F8A-F1B8-B97D-D89B-071B3814918D}"/>
                  </a:ext>
                </a:extLst>
              </p:cNvPr>
              <p:cNvPicPr/>
              <p:nvPr/>
            </p:nvPicPr>
            <p:blipFill>
              <a:blip r:embed="rId27"/>
              <a:stretch>
                <a:fillRect/>
              </a:stretch>
            </p:blipFill>
            <p:spPr>
              <a:xfrm>
                <a:off x="1694880" y="8404920"/>
                <a:ext cx="230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Pismo odręczne 40">
                <a:extLst>
                  <a:ext uri="{FF2B5EF4-FFF2-40B4-BE49-F238E27FC236}">
                    <a16:creationId xmlns:a16="http://schemas.microsoft.com/office/drawing/2014/main" id="{FD8258A6-3EFD-52E5-DC36-8FD63EAFCFB2}"/>
                  </a:ext>
                </a:extLst>
              </p14:cNvPr>
              <p14:cNvContentPartPr/>
              <p14:nvPr/>
            </p14:nvContentPartPr>
            <p14:xfrm>
              <a:off x="1750320" y="8567640"/>
              <a:ext cx="358560" cy="576720"/>
            </p14:xfrm>
          </p:contentPart>
        </mc:Choice>
        <mc:Fallback xmlns="">
          <p:pic>
            <p:nvPicPr>
              <p:cNvPr id="41" name="Pismo odręczne 40">
                <a:extLst>
                  <a:ext uri="{FF2B5EF4-FFF2-40B4-BE49-F238E27FC236}">
                    <a16:creationId xmlns:a16="http://schemas.microsoft.com/office/drawing/2014/main" id="{FD8258A6-3EFD-52E5-DC36-8FD63EAFCFB2}"/>
                  </a:ext>
                </a:extLst>
              </p:cNvPr>
              <p:cNvPicPr/>
              <p:nvPr/>
            </p:nvPicPr>
            <p:blipFill>
              <a:blip r:embed="rId29"/>
              <a:stretch>
                <a:fillRect/>
              </a:stretch>
            </p:blipFill>
            <p:spPr>
              <a:xfrm>
                <a:off x="1734480" y="8504280"/>
                <a:ext cx="389880" cy="703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Pismo odręczne 41">
                <a:extLst>
                  <a:ext uri="{FF2B5EF4-FFF2-40B4-BE49-F238E27FC236}">
                    <a16:creationId xmlns:a16="http://schemas.microsoft.com/office/drawing/2014/main" id="{146F1063-7D40-A341-DD83-78D9F076D9AF}"/>
                  </a:ext>
                </a:extLst>
              </p14:cNvPr>
              <p14:cNvContentPartPr/>
              <p14:nvPr/>
            </p14:nvContentPartPr>
            <p14:xfrm>
              <a:off x="596880" y="9660960"/>
              <a:ext cx="537480" cy="1033920"/>
            </p14:xfrm>
          </p:contentPart>
        </mc:Choice>
        <mc:Fallback xmlns="">
          <p:pic>
            <p:nvPicPr>
              <p:cNvPr id="42" name="Pismo odręczne 41">
                <a:extLst>
                  <a:ext uri="{FF2B5EF4-FFF2-40B4-BE49-F238E27FC236}">
                    <a16:creationId xmlns:a16="http://schemas.microsoft.com/office/drawing/2014/main" id="{146F1063-7D40-A341-DD83-78D9F076D9AF}"/>
                  </a:ext>
                </a:extLst>
              </p:cNvPr>
              <p:cNvPicPr/>
              <p:nvPr/>
            </p:nvPicPr>
            <p:blipFill>
              <a:blip r:embed="rId31"/>
              <a:stretch>
                <a:fillRect/>
              </a:stretch>
            </p:blipFill>
            <p:spPr>
              <a:xfrm>
                <a:off x="581040" y="9597600"/>
                <a:ext cx="568800" cy="1160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Pismo odręczne 42">
                <a:extLst>
                  <a:ext uri="{FF2B5EF4-FFF2-40B4-BE49-F238E27FC236}">
                    <a16:creationId xmlns:a16="http://schemas.microsoft.com/office/drawing/2014/main" id="{3383C568-28AD-2E85-6A54-689BAEC75303}"/>
                  </a:ext>
                </a:extLst>
              </p14:cNvPr>
              <p14:cNvContentPartPr/>
              <p14:nvPr/>
            </p14:nvContentPartPr>
            <p14:xfrm>
              <a:off x="1412280" y="10535760"/>
              <a:ext cx="99720" cy="318240"/>
            </p14:xfrm>
          </p:contentPart>
        </mc:Choice>
        <mc:Fallback xmlns="">
          <p:pic>
            <p:nvPicPr>
              <p:cNvPr id="43" name="Pismo odręczne 42">
                <a:extLst>
                  <a:ext uri="{FF2B5EF4-FFF2-40B4-BE49-F238E27FC236}">
                    <a16:creationId xmlns:a16="http://schemas.microsoft.com/office/drawing/2014/main" id="{3383C568-28AD-2E85-6A54-689BAEC75303}"/>
                  </a:ext>
                </a:extLst>
              </p:cNvPr>
              <p:cNvPicPr/>
              <p:nvPr/>
            </p:nvPicPr>
            <p:blipFill>
              <a:blip r:embed="rId33"/>
              <a:stretch>
                <a:fillRect/>
              </a:stretch>
            </p:blipFill>
            <p:spPr>
              <a:xfrm>
                <a:off x="1396440" y="10472400"/>
                <a:ext cx="1310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Pismo odręczne 43">
                <a:extLst>
                  <a:ext uri="{FF2B5EF4-FFF2-40B4-BE49-F238E27FC236}">
                    <a16:creationId xmlns:a16="http://schemas.microsoft.com/office/drawing/2014/main" id="{B96D9507-8C46-4E4B-02C0-AB5845D490D3}"/>
                  </a:ext>
                </a:extLst>
              </p14:cNvPr>
              <p14:cNvContentPartPr/>
              <p14:nvPr/>
            </p14:nvContentPartPr>
            <p14:xfrm>
              <a:off x="1631160" y="9581400"/>
              <a:ext cx="258840" cy="79920"/>
            </p14:xfrm>
          </p:contentPart>
        </mc:Choice>
        <mc:Fallback xmlns="">
          <p:pic>
            <p:nvPicPr>
              <p:cNvPr id="44" name="Pismo odręczne 43">
                <a:extLst>
                  <a:ext uri="{FF2B5EF4-FFF2-40B4-BE49-F238E27FC236}">
                    <a16:creationId xmlns:a16="http://schemas.microsoft.com/office/drawing/2014/main" id="{B96D9507-8C46-4E4B-02C0-AB5845D490D3}"/>
                  </a:ext>
                </a:extLst>
              </p:cNvPr>
              <p:cNvPicPr/>
              <p:nvPr/>
            </p:nvPicPr>
            <p:blipFill>
              <a:blip r:embed="rId35"/>
              <a:stretch>
                <a:fillRect/>
              </a:stretch>
            </p:blipFill>
            <p:spPr>
              <a:xfrm>
                <a:off x="1615320" y="9518040"/>
                <a:ext cx="2901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Pismo odręczne 44">
                <a:extLst>
                  <a:ext uri="{FF2B5EF4-FFF2-40B4-BE49-F238E27FC236}">
                    <a16:creationId xmlns:a16="http://schemas.microsoft.com/office/drawing/2014/main" id="{677FCFB0-DD45-2708-10EA-BE585A0204B8}"/>
                  </a:ext>
                </a:extLst>
              </p14:cNvPr>
              <p14:cNvContentPartPr/>
              <p14:nvPr/>
            </p14:nvContentPartPr>
            <p14:xfrm>
              <a:off x="1571400" y="9820080"/>
              <a:ext cx="417960" cy="815400"/>
            </p14:xfrm>
          </p:contentPart>
        </mc:Choice>
        <mc:Fallback xmlns="">
          <p:pic>
            <p:nvPicPr>
              <p:cNvPr id="45" name="Pismo odręczne 44">
                <a:extLst>
                  <a:ext uri="{FF2B5EF4-FFF2-40B4-BE49-F238E27FC236}">
                    <a16:creationId xmlns:a16="http://schemas.microsoft.com/office/drawing/2014/main" id="{677FCFB0-DD45-2708-10EA-BE585A0204B8}"/>
                  </a:ext>
                </a:extLst>
              </p:cNvPr>
              <p:cNvPicPr/>
              <p:nvPr/>
            </p:nvPicPr>
            <p:blipFill>
              <a:blip r:embed="rId37"/>
              <a:stretch>
                <a:fillRect/>
              </a:stretch>
            </p:blipFill>
            <p:spPr>
              <a:xfrm>
                <a:off x="1555560" y="9756720"/>
                <a:ext cx="44928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Pismo odręczne 45">
                <a:extLst>
                  <a:ext uri="{FF2B5EF4-FFF2-40B4-BE49-F238E27FC236}">
                    <a16:creationId xmlns:a16="http://schemas.microsoft.com/office/drawing/2014/main" id="{6F4C4112-626B-1B9F-BF7E-86E6A3C0643B}"/>
                  </a:ext>
                </a:extLst>
              </p14:cNvPr>
              <p14:cNvContentPartPr/>
              <p14:nvPr/>
            </p14:nvContentPartPr>
            <p14:xfrm>
              <a:off x="616680" y="11330640"/>
              <a:ext cx="358560" cy="360"/>
            </p14:xfrm>
          </p:contentPart>
        </mc:Choice>
        <mc:Fallback xmlns="">
          <p:pic>
            <p:nvPicPr>
              <p:cNvPr id="46" name="Pismo odręczne 45">
                <a:extLst>
                  <a:ext uri="{FF2B5EF4-FFF2-40B4-BE49-F238E27FC236}">
                    <a16:creationId xmlns:a16="http://schemas.microsoft.com/office/drawing/2014/main" id="{6F4C4112-626B-1B9F-BF7E-86E6A3C0643B}"/>
                  </a:ext>
                </a:extLst>
              </p:cNvPr>
              <p:cNvPicPr/>
              <p:nvPr/>
            </p:nvPicPr>
            <p:blipFill>
              <a:blip r:embed="rId39"/>
              <a:stretch>
                <a:fillRect/>
              </a:stretch>
            </p:blipFill>
            <p:spPr>
              <a:xfrm>
                <a:off x="600840" y="11267280"/>
                <a:ext cx="389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Pismo odręczne 46">
                <a:extLst>
                  <a:ext uri="{FF2B5EF4-FFF2-40B4-BE49-F238E27FC236}">
                    <a16:creationId xmlns:a16="http://schemas.microsoft.com/office/drawing/2014/main" id="{C8476F6D-4037-50A4-067F-8896A7809FD8}"/>
                  </a:ext>
                </a:extLst>
              </p14:cNvPr>
              <p14:cNvContentPartPr/>
              <p14:nvPr/>
            </p14:nvContentPartPr>
            <p14:xfrm>
              <a:off x="756000" y="11569320"/>
              <a:ext cx="318600" cy="755640"/>
            </p14:xfrm>
          </p:contentPart>
        </mc:Choice>
        <mc:Fallback xmlns="">
          <p:pic>
            <p:nvPicPr>
              <p:cNvPr id="47" name="Pismo odręczne 46">
                <a:extLst>
                  <a:ext uri="{FF2B5EF4-FFF2-40B4-BE49-F238E27FC236}">
                    <a16:creationId xmlns:a16="http://schemas.microsoft.com/office/drawing/2014/main" id="{C8476F6D-4037-50A4-067F-8896A7809FD8}"/>
                  </a:ext>
                </a:extLst>
              </p:cNvPr>
              <p:cNvPicPr/>
              <p:nvPr/>
            </p:nvPicPr>
            <p:blipFill>
              <a:blip r:embed="rId41"/>
              <a:stretch>
                <a:fillRect/>
              </a:stretch>
            </p:blipFill>
            <p:spPr>
              <a:xfrm>
                <a:off x="740160" y="11505960"/>
                <a:ext cx="34992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Pismo odręczne 47">
                <a:extLst>
                  <a:ext uri="{FF2B5EF4-FFF2-40B4-BE49-F238E27FC236}">
                    <a16:creationId xmlns:a16="http://schemas.microsoft.com/office/drawing/2014/main" id="{5B60221D-E244-70FA-9F61-64A86BF40D16}"/>
                  </a:ext>
                </a:extLst>
              </p14:cNvPr>
              <p14:cNvContentPartPr/>
              <p14:nvPr/>
            </p14:nvContentPartPr>
            <p14:xfrm>
              <a:off x="1511640" y="12026520"/>
              <a:ext cx="119880" cy="437760"/>
            </p14:xfrm>
          </p:contentPart>
        </mc:Choice>
        <mc:Fallback xmlns="">
          <p:pic>
            <p:nvPicPr>
              <p:cNvPr id="48" name="Pismo odręczne 47">
                <a:extLst>
                  <a:ext uri="{FF2B5EF4-FFF2-40B4-BE49-F238E27FC236}">
                    <a16:creationId xmlns:a16="http://schemas.microsoft.com/office/drawing/2014/main" id="{5B60221D-E244-70FA-9F61-64A86BF40D16}"/>
                  </a:ext>
                </a:extLst>
              </p:cNvPr>
              <p:cNvPicPr/>
              <p:nvPr/>
            </p:nvPicPr>
            <p:blipFill>
              <a:blip r:embed="rId43"/>
              <a:stretch>
                <a:fillRect/>
              </a:stretch>
            </p:blipFill>
            <p:spPr>
              <a:xfrm>
                <a:off x="1495800" y="11963160"/>
                <a:ext cx="15120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Pismo odręczne 48">
                <a:extLst>
                  <a:ext uri="{FF2B5EF4-FFF2-40B4-BE49-F238E27FC236}">
                    <a16:creationId xmlns:a16="http://schemas.microsoft.com/office/drawing/2014/main" id="{B305D78F-D63E-8666-671E-C442DEEC591F}"/>
                  </a:ext>
                </a:extLst>
              </p14:cNvPr>
              <p14:cNvContentPartPr/>
              <p14:nvPr/>
            </p14:nvContentPartPr>
            <p14:xfrm>
              <a:off x="1849680" y="11171880"/>
              <a:ext cx="378360" cy="79560"/>
            </p14:xfrm>
          </p:contentPart>
        </mc:Choice>
        <mc:Fallback xmlns="">
          <p:pic>
            <p:nvPicPr>
              <p:cNvPr id="49" name="Pismo odręczne 48">
                <a:extLst>
                  <a:ext uri="{FF2B5EF4-FFF2-40B4-BE49-F238E27FC236}">
                    <a16:creationId xmlns:a16="http://schemas.microsoft.com/office/drawing/2014/main" id="{B305D78F-D63E-8666-671E-C442DEEC591F}"/>
                  </a:ext>
                </a:extLst>
              </p:cNvPr>
              <p:cNvPicPr/>
              <p:nvPr/>
            </p:nvPicPr>
            <p:blipFill>
              <a:blip r:embed="rId45"/>
              <a:stretch>
                <a:fillRect/>
              </a:stretch>
            </p:blipFill>
            <p:spPr>
              <a:xfrm>
                <a:off x="1833840" y="11108520"/>
                <a:ext cx="409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Pismo odręczne 49">
                <a:extLst>
                  <a:ext uri="{FF2B5EF4-FFF2-40B4-BE49-F238E27FC236}">
                    <a16:creationId xmlns:a16="http://schemas.microsoft.com/office/drawing/2014/main" id="{BF72B95D-947E-4720-1888-73317C50F7DC}"/>
                  </a:ext>
                </a:extLst>
              </p14:cNvPr>
              <p14:cNvContentPartPr/>
              <p14:nvPr/>
            </p14:nvContentPartPr>
            <p14:xfrm>
              <a:off x="1929240" y="11469960"/>
              <a:ext cx="617040" cy="835200"/>
            </p14:xfrm>
          </p:contentPart>
        </mc:Choice>
        <mc:Fallback xmlns="">
          <p:pic>
            <p:nvPicPr>
              <p:cNvPr id="50" name="Pismo odręczne 49">
                <a:extLst>
                  <a:ext uri="{FF2B5EF4-FFF2-40B4-BE49-F238E27FC236}">
                    <a16:creationId xmlns:a16="http://schemas.microsoft.com/office/drawing/2014/main" id="{BF72B95D-947E-4720-1888-73317C50F7DC}"/>
                  </a:ext>
                </a:extLst>
              </p:cNvPr>
              <p:cNvPicPr/>
              <p:nvPr/>
            </p:nvPicPr>
            <p:blipFill>
              <a:blip r:embed="rId47"/>
              <a:stretch>
                <a:fillRect/>
              </a:stretch>
            </p:blipFill>
            <p:spPr>
              <a:xfrm>
                <a:off x="1913400" y="11406600"/>
                <a:ext cx="64836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Pismo odręczne 50">
                <a:extLst>
                  <a:ext uri="{FF2B5EF4-FFF2-40B4-BE49-F238E27FC236}">
                    <a16:creationId xmlns:a16="http://schemas.microsoft.com/office/drawing/2014/main" id="{3B0CE4E6-747A-0578-9D78-833DA70D9D2D}"/>
                  </a:ext>
                </a:extLst>
              </p14:cNvPr>
              <p14:cNvContentPartPr/>
              <p14:nvPr/>
            </p14:nvContentPartPr>
            <p14:xfrm>
              <a:off x="6205680" y="4373280"/>
              <a:ext cx="915120" cy="1073880"/>
            </p14:xfrm>
          </p:contentPart>
        </mc:Choice>
        <mc:Fallback xmlns="">
          <p:pic>
            <p:nvPicPr>
              <p:cNvPr id="51" name="Pismo odręczne 50">
                <a:extLst>
                  <a:ext uri="{FF2B5EF4-FFF2-40B4-BE49-F238E27FC236}">
                    <a16:creationId xmlns:a16="http://schemas.microsoft.com/office/drawing/2014/main" id="{3B0CE4E6-747A-0578-9D78-833DA70D9D2D}"/>
                  </a:ext>
                </a:extLst>
              </p:cNvPr>
              <p:cNvPicPr/>
              <p:nvPr/>
            </p:nvPicPr>
            <p:blipFill>
              <a:blip r:embed="rId49"/>
              <a:stretch>
                <a:fillRect/>
              </a:stretch>
            </p:blipFill>
            <p:spPr>
              <a:xfrm>
                <a:off x="6189840" y="4309920"/>
                <a:ext cx="946440" cy="120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Pismo odręczne 51">
                <a:extLst>
                  <a:ext uri="{FF2B5EF4-FFF2-40B4-BE49-F238E27FC236}">
                    <a16:creationId xmlns:a16="http://schemas.microsoft.com/office/drawing/2014/main" id="{4E13E3F9-00F6-9345-4652-41E6AADCC520}"/>
                  </a:ext>
                </a:extLst>
              </p14:cNvPr>
              <p14:cNvContentPartPr/>
              <p14:nvPr/>
            </p14:nvContentPartPr>
            <p14:xfrm>
              <a:off x="6523920" y="6242040"/>
              <a:ext cx="497520" cy="1053720"/>
            </p14:xfrm>
          </p:contentPart>
        </mc:Choice>
        <mc:Fallback xmlns="">
          <p:pic>
            <p:nvPicPr>
              <p:cNvPr id="52" name="Pismo odręczne 51">
                <a:extLst>
                  <a:ext uri="{FF2B5EF4-FFF2-40B4-BE49-F238E27FC236}">
                    <a16:creationId xmlns:a16="http://schemas.microsoft.com/office/drawing/2014/main" id="{4E13E3F9-00F6-9345-4652-41E6AADCC520}"/>
                  </a:ext>
                </a:extLst>
              </p:cNvPr>
              <p:cNvPicPr/>
              <p:nvPr/>
            </p:nvPicPr>
            <p:blipFill>
              <a:blip r:embed="rId51"/>
              <a:stretch>
                <a:fillRect/>
              </a:stretch>
            </p:blipFill>
            <p:spPr>
              <a:xfrm>
                <a:off x="6508080" y="6178680"/>
                <a:ext cx="52884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Pismo odręczne 52">
                <a:extLst>
                  <a:ext uri="{FF2B5EF4-FFF2-40B4-BE49-F238E27FC236}">
                    <a16:creationId xmlns:a16="http://schemas.microsoft.com/office/drawing/2014/main" id="{12053BD3-7FFD-D529-950E-8A8ED4D8D915}"/>
                  </a:ext>
                </a:extLst>
              </p14:cNvPr>
              <p14:cNvContentPartPr/>
              <p14:nvPr/>
            </p14:nvContentPartPr>
            <p14:xfrm>
              <a:off x="6523920" y="8090640"/>
              <a:ext cx="497520" cy="974520"/>
            </p14:xfrm>
          </p:contentPart>
        </mc:Choice>
        <mc:Fallback xmlns="">
          <p:pic>
            <p:nvPicPr>
              <p:cNvPr id="53" name="Pismo odręczne 52">
                <a:extLst>
                  <a:ext uri="{FF2B5EF4-FFF2-40B4-BE49-F238E27FC236}">
                    <a16:creationId xmlns:a16="http://schemas.microsoft.com/office/drawing/2014/main" id="{12053BD3-7FFD-D529-950E-8A8ED4D8D915}"/>
                  </a:ext>
                </a:extLst>
              </p:cNvPr>
              <p:cNvPicPr/>
              <p:nvPr/>
            </p:nvPicPr>
            <p:blipFill>
              <a:blip r:embed="rId53"/>
              <a:stretch>
                <a:fillRect/>
              </a:stretch>
            </p:blipFill>
            <p:spPr>
              <a:xfrm>
                <a:off x="6508080" y="8027280"/>
                <a:ext cx="528840" cy="1101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Pismo odręczne 53">
                <a:extLst>
                  <a:ext uri="{FF2B5EF4-FFF2-40B4-BE49-F238E27FC236}">
                    <a16:creationId xmlns:a16="http://schemas.microsoft.com/office/drawing/2014/main" id="{F6D77032-AABC-1A82-9BB5-DC043BCE9519}"/>
                  </a:ext>
                </a:extLst>
              </p14:cNvPr>
              <p14:cNvContentPartPr/>
              <p14:nvPr/>
            </p14:nvContentPartPr>
            <p14:xfrm>
              <a:off x="6483960" y="9760320"/>
              <a:ext cx="617040" cy="835200"/>
            </p14:xfrm>
          </p:contentPart>
        </mc:Choice>
        <mc:Fallback xmlns="">
          <p:pic>
            <p:nvPicPr>
              <p:cNvPr id="54" name="Pismo odręczne 53">
                <a:extLst>
                  <a:ext uri="{FF2B5EF4-FFF2-40B4-BE49-F238E27FC236}">
                    <a16:creationId xmlns:a16="http://schemas.microsoft.com/office/drawing/2014/main" id="{F6D77032-AABC-1A82-9BB5-DC043BCE9519}"/>
                  </a:ext>
                </a:extLst>
              </p:cNvPr>
              <p:cNvPicPr/>
              <p:nvPr/>
            </p:nvPicPr>
            <p:blipFill>
              <a:blip r:embed="rId55"/>
              <a:stretch>
                <a:fillRect/>
              </a:stretch>
            </p:blipFill>
            <p:spPr>
              <a:xfrm>
                <a:off x="6468120" y="9696960"/>
                <a:ext cx="64836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Pismo odręczne 54">
                <a:extLst>
                  <a:ext uri="{FF2B5EF4-FFF2-40B4-BE49-F238E27FC236}">
                    <a16:creationId xmlns:a16="http://schemas.microsoft.com/office/drawing/2014/main" id="{732F11DE-4D38-07FD-8389-33C6F21190E5}"/>
                  </a:ext>
                </a:extLst>
              </p14:cNvPr>
              <p14:cNvContentPartPr/>
              <p14:nvPr/>
            </p14:nvContentPartPr>
            <p14:xfrm>
              <a:off x="6842160" y="10456200"/>
              <a:ext cx="239040" cy="360"/>
            </p14:xfrm>
          </p:contentPart>
        </mc:Choice>
        <mc:Fallback xmlns="">
          <p:pic>
            <p:nvPicPr>
              <p:cNvPr id="55" name="Pismo odręczne 54">
                <a:extLst>
                  <a:ext uri="{FF2B5EF4-FFF2-40B4-BE49-F238E27FC236}">
                    <a16:creationId xmlns:a16="http://schemas.microsoft.com/office/drawing/2014/main" id="{732F11DE-4D38-07FD-8389-33C6F21190E5}"/>
                  </a:ext>
                </a:extLst>
              </p:cNvPr>
              <p:cNvPicPr/>
              <p:nvPr/>
            </p:nvPicPr>
            <p:blipFill>
              <a:blip r:embed="rId57"/>
              <a:stretch>
                <a:fillRect/>
              </a:stretch>
            </p:blipFill>
            <p:spPr>
              <a:xfrm>
                <a:off x="6826320" y="10392840"/>
                <a:ext cx="270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Pismo odręczne 55">
                <a:extLst>
                  <a:ext uri="{FF2B5EF4-FFF2-40B4-BE49-F238E27FC236}">
                    <a16:creationId xmlns:a16="http://schemas.microsoft.com/office/drawing/2014/main" id="{3D950268-2412-E528-2841-F2ECC4557C82}"/>
                  </a:ext>
                </a:extLst>
              </p14:cNvPr>
              <p14:cNvContentPartPr/>
              <p14:nvPr/>
            </p14:nvContentPartPr>
            <p14:xfrm>
              <a:off x="6683040" y="11151720"/>
              <a:ext cx="318600" cy="20520"/>
            </p14:xfrm>
          </p:contentPart>
        </mc:Choice>
        <mc:Fallback xmlns="">
          <p:pic>
            <p:nvPicPr>
              <p:cNvPr id="56" name="Pismo odręczne 55">
                <a:extLst>
                  <a:ext uri="{FF2B5EF4-FFF2-40B4-BE49-F238E27FC236}">
                    <a16:creationId xmlns:a16="http://schemas.microsoft.com/office/drawing/2014/main" id="{3D950268-2412-E528-2841-F2ECC4557C82}"/>
                  </a:ext>
                </a:extLst>
              </p:cNvPr>
              <p:cNvPicPr/>
              <p:nvPr/>
            </p:nvPicPr>
            <p:blipFill>
              <a:blip r:embed="rId59"/>
              <a:stretch>
                <a:fillRect/>
              </a:stretch>
            </p:blipFill>
            <p:spPr>
              <a:xfrm>
                <a:off x="6667200" y="11088360"/>
                <a:ext cx="349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Pismo odręczne 56">
                <a:extLst>
                  <a:ext uri="{FF2B5EF4-FFF2-40B4-BE49-F238E27FC236}">
                    <a16:creationId xmlns:a16="http://schemas.microsoft.com/office/drawing/2014/main" id="{17AD0E9E-B08C-6F5B-241D-6EC03B114268}"/>
                  </a:ext>
                </a:extLst>
              </p14:cNvPr>
              <p14:cNvContentPartPr/>
              <p14:nvPr/>
            </p14:nvContentPartPr>
            <p14:xfrm>
              <a:off x="6543720" y="11291040"/>
              <a:ext cx="617040" cy="775440"/>
            </p14:xfrm>
          </p:contentPart>
        </mc:Choice>
        <mc:Fallback xmlns="">
          <p:pic>
            <p:nvPicPr>
              <p:cNvPr id="57" name="Pismo odręczne 56">
                <a:extLst>
                  <a:ext uri="{FF2B5EF4-FFF2-40B4-BE49-F238E27FC236}">
                    <a16:creationId xmlns:a16="http://schemas.microsoft.com/office/drawing/2014/main" id="{17AD0E9E-B08C-6F5B-241D-6EC03B114268}"/>
                  </a:ext>
                </a:extLst>
              </p:cNvPr>
              <p:cNvPicPr/>
              <p:nvPr/>
            </p:nvPicPr>
            <p:blipFill>
              <a:blip r:embed="rId61"/>
              <a:stretch>
                <a:fillRect/>
              </a:stretch>
            </p:blipFill>
            <p:spPr>
              <a:xfrm>
                <a:off x="6527880" y="11227680"/>
                <a:ext cx="648360" cy="902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Pismo odręczne 57">
                <a:extLst>
                  <a:ext uri="{FF2B5EF4-FFF2-40B4-BE49-F238E27FC236}">
                    <a16:creationId xmlns:a16="http://schemas.microsoft.com/office/drawing/2014/main" id="{A2CB00CC-8E96-E8BA-A637-E21924E25828}"/>
                  </a:ext>
                </a:extLst>
              </p14:cNvPr>
              <p14:cNvContentPartPr/>
              <p14:nvPr/>
            </p14:nvContentPartPr>
            <p14:xfrm>
              <a:off x="5370120" y="7931520"/>
              <a:ext cx="16050960" cy="4771080"/>
            </p14:xfrm>
          </p:contentPart>
        </mc:Choice>
        <mc:Fallback xmlns="">
          <p:pic>
            <p:nvPicPr>
              <p:cNvPr id="58" name="Pismo odręczne 57">
                <a:extLst>
                  <a:ext uri="{FF2B5EF4-FFF2-40B4-BE49-F238E27FC236}">
                    <a16:creationId xmlns:a16="http://schemas.microsoft.com/office/drawing/2014/main" id="{A2CB00CC-8E96-E8BA-A637-E21924E25828}"/>
                  </a:ext>
                </a:extLst>
              </p:cNvPr>
              <p:cNvPicPr/>
              <p:nvPr/>
            </p:nvPicPr>
            <p:blipFill>
              <a:blip r:embed="rId63"/>
              <a:stretch>
                <a:fillRect/>
              </a:stretch>
            </p:blipFill>
            <p:spPr>
              <a:xfrm>
                <a:off x="5360760" y="7922160"/>
                <a:ext cx="16069680" cy="4789800"/>
              </a:xfrm>
              <a:prstGeom prst="rect">
                <a:avLst/>
              </a:prstGeom>
            </p:spPr>
          </p:pic>
        </mc:Fallback>
      </mc:AlternateContent>
    </p:spTree>
    <p:extLst>
      <p:ext uri="{BB962C8B-B14F-4D97-AF65-F5344CB8AC3E}">
        <p14:creationId xmlns:p14="http://schemas.microsoft.com/office/powerpoint/2010/main" val="534478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A02B44F8-BACA-EA4A-5FC8-0462BBC2DAD5}"/>
              </a:ext>
            </a:extLst>
          </p:cNvPr>
          <p:cNvSpPr txBox="1"/>
          <p:nvPr/>
        </p:nvSpPr>
        <p:spPr>
          <a:xfrm>
            <a:off x="9565814" y="266938"/>
            <a:ext cx="18685993" cy="1938992"/>
          </a:xfrm>
          <a:prstGeom prst="rect">
            <a:avLst/>
          </a:prstGeom>
          <a:noFill/>
        </p:spPr>
        <p:txBody>
          <a:bodyPr wrap="square">
            <a:spAutoFit/>
          </a:bodyPr>
          <a:lstStyle/>
          <a:p>
            <a:r>
              <a:rPr lang="pl-PL" sz="6000" err="1"/>
              <a:t>Example</a:t>
            </a:r>
            <a:r>
              <a:rPr lang="pl-PL" sz="6000"/>
              <a:t> of central </a:t>
            </a:r>
            <a:r>
              <a:rPr lang="pl-PL" sz="6000" err="1"/>
              <a:t>difference</a:t>
            </a:r>
            <a:endParaRPr lang="pl-PL" sz="6000"/>
          </a:p>
          <a:p>
            <a:endParaRPr lang="pl-PL" sz="6000"/>
          </a:p>
        </p:txBody>
      </p:sp>
      <p:pic>
        <p:nvPicPr>
          <p:cNvPr id="3" name="Obraz 2">
            <a:extLst>
              <a:ext uri="{FF2B5EF4-FFF2-40B4-BE49-F238E27FC236}">
                <a16:creationId xmlns:a16="http://schemas.microsoft.com/office/drawing/2014/main" id="{1D8944FB-35E8-2205-EB59-C171AE9982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3764102" y="1282600"/>
            <a:ext cx="15690543" cy="10689292"/>
          </a:xfrm>
          <a:prstGeom prst="rect">
            <a:avLst/>
          </a:prstGeom>
        </p:spPr>
      </p:pic>
      <mc:AlternateContent xmlns:mc="http://schemas.openxmlformats.org/markup-compatibility/2006" xmlns:p14="http://schemas.microsoft.com/office/powerpoint/2010/main">
        <mc:Choice Requires="p14">
          <p:contentPart p14:bwMode="auto" r:id="rId6">
            <p14:nvContentPartPr>
              <p14:cNvPr id="26" name="Pismo odręczne 25">
                <a:extLst>
                  <a:ext uri="{FF2B5EF4-FFF2-40B4-BE49-F238E27FC236}">
                    <a16:creationId xmlns:a16="http://schemas.microsoft.com/office/drawing/2014/main" id="{72748DBC-1240-326A-7878-95B40D527591}"/>
                  </a:ext>
                </a:extLst>
              </p14:cNvPr>
              <p14:cNvContentPartPr/>
              <p14:nvPr/>
            </p14:nvContentPartPr>
            <p14:xfrm>
              <a:off x="5389920" y="7772400"/>
              <a:ext cx="15235560" cy="1153440"/>
            </p14:xfrm>
          </p:contentPart>
        </mc:Choice>
        <mc:Fallback xmlns="">
          <p:pic>
            <p:nvPicPr>
              <p:cNvPr id="26" name="Pismo odręczne 25">
                <a:extLst>
                  <a:ext uri="{FF2B5EF4-FFF2-40B4-BE49-F238E27FC236}">
                    <a16:creationId xmlns:a16="http://schemas.microsoft.com/office/drawing/2014/main" id="{72748DBC-1240-326A-7878-95B40D527591}"/>
                  </a:ext>
                </a:extLst>
              </p:cNvPr>
              <p:cNvPicPr/>
              <p:nvPr/>
            </p:nvPicPr>
            <p:blipFill>
              <a:blip r:embed="rId7"/>
              <a:stretch>
                <a:fillRect/>
              </a:stretch>
            </p:blipFill>
            <p:spPr>
              <a:xfrm>
                <a:off x="5380560" y="7763040"/>
                <a:ext cx="15254280" cy="1172160"/>
              </a:xfrm>
              <a:prstGeom prst="rect">
                <a:avLst/>
              </a:prstGeom>
            </p:spPr>
          </p:pic>
        </mc:Fallback>
      </mc:AlternateContent>
    </p:spTree>
    <p:extLst>
      <p:ext uri="{BB962C8B-B14F-4D97-AF65-F5344CB8AC3E}">
        <p14:creationId xmlns:p14="http://schemas.microsoft.com/office/powerpoint/2010/main" val="409279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9565814" y="266938"/>
            <a:ext cx="18685993" cy="1015663"/>
          </a:xfrm>
          <a:prstGeom prst="rect">
            <a:avLst/>
          </a:prstGeom>
          <a:noFill/>
        </p:spPr>
        <p:txBody>
          <a:bodyPr wrap="square">
            <a:spAutoFit/>
          </a:bodyPr>
          <a:lstStyle/>
          <a:p>
            <a:r>
              <a:rPr lang="pl-PL" sz="6000" err="1"/>
              <a:t>Example</a:t>
            </a:r>
            <a:endParaRPr lang="pl-PL" sz="6000"/>
          </a:p>
        </p:txBody>
      </p:sp>
      <p:pic>
        <p:nvPicPr>
          <p:cNvPr id="7" name="Obraz 6">
            <a:extLst>
              <a:ext uri="{FF2B5EF4-FFF2-40B4-BE49-F238E27FC236}">
                <a16:creationId xmlns:a16="http://schemas.microsoft.com/office/drawing/2014/main" id="{10ABA497-1BDC-E5DE-2351-68E995E0646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674813" y="2209116"/>
            <a:ext cx="22177262" cy="9297768"/>
          </a:xfrm>
          <a:prstGeom prst="rect">
            <a:avLst/>
          </a:prstGeom>
        </p:spPr>
      </p:pic>
    </p:spTree>
    <p:extLst>
      <p:ext uri="{BB962C8B-B14F-4D97-AF65-F5344CB8AC3E}">
        <p14:creationId xmlns:p14="http://schemas.microsoft.com/office/powerpoint/2010/main" val="1798160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9565814" y="266938"/>
            <a:ext cx="18685993" cy="1015663"/>
          </a:xfrm>
          <a:prstGeom prst="rect">
            <a:avLst/>
          </a:prstGeom>
          <a:noFill/>
        </p:spPr>
        <p:txBody>
          <a:bodyPr wrap="square">
            <a:spAutoFit/>
          </a:bodyPr>
          <a:lstStyle/>
          <a:p>
            <a:r>
              <a:rPr lang="pl-PL" sz="6000" err="1"/>
              <a:t>Example</a:t>
            </a:r>
            <a:endParaRPr lang="pl-PL" sz="6000"/>
          </a:p>
        </p:txBody>
      </p:sp>
      <p:pic>
        <p:nvPicPr>
          <p:cNvPr id="7" name="Obraz 6">
            <a:extLst>
              <a:ext uri="{FF2B5EF4-FFF2-40B4-BE49-F238E27FC236}">
                <a16:creationId xmlns:a16="http://schemas.microsoft.com/office/drawing/2014/main" id="{10ABA497-1BDC-E5DE-2351-68E995E0646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674813" y="2209116"/>
            <a:ext cx="22177262" cy="9297768"/>
          </a:xfrm>
          <a:prstGeom prst="rect">
            <a:avLst/>
          </a:prstGeom>
        </p:spPr>
      </p:pic>
    </p:spTree>
    <p:extLst>
      <p:ext uri="{BB962C8B-B14F-4D97-AF65-F5344CB8AC3E}">
        <p14:creationId xmlns:p14="http://schemas.microsoft.com/office/powerpoint/2010/main" val="1438314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2827293" y="2561209"/>
            <a:ext cx="16091328" cy="1107996"/>
          </a:xfrm>
          <a:prstGeom prst="rect">
            <a:avLst/>
          </a:prstGeom>
          <a:noFill/>
        </p:spPr>
        <p:txBody>
          <a:bodyPr wrap="square" lIns="0" tIns="0" rIns="0" bIns="0" rtlCol="0">
            <a:spAutoFit/>
          </a:bodyPr>
          <a:lstStyle/>
          <a:p>
            <a:r>
              <a:rPr lang="pl-PL" sz="7200" b="1">
                <a:solidFill>
                  <a:schemeClr val="accent1"/>
                </a:solidFill>
                <a:cs typeface="Poppins SemiBold" panose="02000000000000000000" pitchFamily="2" charset="0"/>
              </a:rPr>
              <a:t>W</a:t>
            </a:r>
            <a:r>
              <a:rPr lang="en-US" sz="7200" b="1">
                <a:solidFill>
                  <a:schemeClr val="accent1"/>
                </a:solidFill>
                <a:cs typeface="Poppins SemiBold" panose="02000000000000000000" pitchFamily="2" charset="0"/>
              </a:rPr>
              <a:t>hat is the interpolation?</a:t>
            </a:r>
            <a:r>
              <a:rPr lang="pl-PL" sz="4400" b="0" i="0">
                <a:solidFill>
                  <a:srgbClr val="000000"/>
                </a:solidFill>
                <a:effectLst/>
                <a:latin typeface="MathJax_Main"/>
              </a:rPr>
              <a:t> </a:t>
            </a:r>
            <a:endParaRPr lang="en-US" sz="7200" b="1">
              <a:solidFill>
                <a:schemeClr val="accent1"/>
              </a:solidFill>
              <a:cs typeface="Poppins SemiBold" panose="02000000000000000000" pitchFamily="2" charset="0"/>
            </a:endParaRPr>
          </a:p>
        </p:txBody>
      </p:sp>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TextBox 13">
            <a:extLst>
              <a:ext uri="{FF2B5EF4-FFF2-40B4-BE49-F238E27FC236}">
                <a16:creationId xmlns:a16="http://schemas.microsoft.com/office/drawing/2014/main" id="{80F52F2D-E26B-E744-3C42-670DAE4D1928}"/>
              </a:ext>
            </a:extLst>
          </p:cNvPr>
          <p:cNvSpPr txBox="1"/>
          <p:nvPr/>
        </p:nvSpPr>
        <p:spPr>
          <a:xfrm>
            <a:off x="2827293" y="4151702"/>
            <a:ext cx="10617774" cy="7478970"/>
          </a:xfrm>
          <a:prstGeom prst="rect">
            <a:avLst/>
          </a:prstGeom>
          <a:noFill/>
        </p:spPr>
        <p:txBody>
          <a:bodyPr wrap="square" lIns="0" tIns="0" rIns="0" bIns="0" rtlCol="0">
            <a:spAutoFit/>
          </a:bodyPr>
          <a:lstStyle/>
          <a:p>
            <a:r>
              <a:rPr lang="en-US" sz="5400">
                <a:solidFill>
                  <a:schemeClr val="accent1"/>
                </a:solidFill>
                <a:cs typeface="Poppins SemiBold" panose="02000000000000000000" pitchFamily="2" charset="0"/>
              </a:rPr>
              <a:t>It is also necessary to assume that the interpolating function is continuous in the interpolation interval.</a:t>
            </a:r>
          </a:p>
          <a:p>
            <a:endParaRPr lang="en-US" sz="5400">
              <a:solidFill>
                <a:schemeClr val="accent1"/>
              </a:solidFill>
              <a:cs typeface="Poppins SemiBold" panose="02000000000000000000" pitchFamily="2" charset="0"/>
            </a:endParaRPr>
          </a:p>
          <a:p>
            <a:r>
              <a:rPr lang="en-US" sz="5400">
                <a:solidFill>
                  <a:schemeClr val="accent1"/>
                </a:solidFill>
                <a:cs typeface="Poppins SemiBold" panose="02000000000000000000" pitchFamily="2" charset="0"/>
              </a:rPr>
              <a:t>Because if there was a function with a vertical asymptote, it would be impossible to assess the interpolation error in places where the asymptote runs.</a:t>
            </a:r>
          </a:p>
        </p:txBody>
      </p:sp>
      <p:pic>
        <p:nvPicPr>
          <p:cNvPr id="4" name="Obraz 3">
            <a:extLst>
              <a:ext uri="{FF2B5EF4-FFF2-40B4-BE49-F238E27FC236}">
                <a16:creationId xmlns:a16="http://schemas.microsoft.com/office/drawing/2014/main" id="{5ABBD21D-572D-4186-54AA-CED3869CADFA}"/>
              </a:ext>
            </a:extLst>
          </p:cNvPr>
          <p:cNvPicPr>
            <a:picLocks noChangeAspect="1"/>
          </p:cNvPicPr>
          <p:nvPr/>
        </p:nvPicPr>
        <p:blipFill>
          <a:blip r:embed="rId4"/>
          <a:stretch>
            <a:fillRect/>
          </a:stretch>
        </p:blipFill>
        <p:spPr>
          <a:xfrm>
            <a:off x="13851468" y="3061879"/>
            <a:ext cx="10095679" cy="8568793"/>
          </a:xfrm>
          <a:prstGeom prst="rect">
            <a:avLst/>
          </a:prstGeom>
        </p:spPr>
      </p:pic>
    </p:spTree>
    <p:extLst>
      <p:ext uri="{BB962C8B-B14F-4D97-AF65-F5344CB8AC3E}">
        <p14:creationId xmlns:p14="http://schemas.microsoft.com/office/powerpoint/2010/main" val="329489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9439690" y="266938"/>
            <a:ext cx="18685993" cy="1015663"/>
          </a:xfrm>
          <a:prstGeom prst="rect">
            <a:avLst/>
          </a:prstGeom>
          <a:noFill/>
        </p:spPr>
        <p:txBody>
          <a:bodyPr wrap="square">
            <a:spAutoFit/>
          </a:bodyPr>
          <a:lstStyle/>
          <a:p>
            <a:r>
              <a:rPr lang="pl-PL" sz="6000" err="1"/>
              <a:t>Example</a:t>
            </a:r>
            <a:endParaRPr lang="pl-PL" sz="6000"/>
          </a:p>
        </p:txBody>
      </p:sp>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7A2D34FC-9A8F-0BF9-B21E-ACC127849391}"/>
                  </a:ext>
                </a:extLst>
              </p:cNvPr>
              <p:cNvSpPr txBox="1"/>
              <p:nvPr/>
            </p:nvSpPr>
            <p:spPr>
              <a:xfrm>
                <a:off x="3259607" y="1780428"/>
                <a:ext cx="18685993" cy="1938992"/>
              </a:xfrm>
              <a:prstGeom prst="rect">
                <a:avLst/>
              </a:prstGeom>
              <a:noFill/>
            </p:spPr>
            <p:txBody>
              <a:bodyPr wrap="square">
                <a:spAutoFit/>
              </a:bodyPr>
              <a:lstStyle/>
              <a:p>
                <a:r>
                  <a:rPr lang="en-US" sz="6000"/>
                  <a:t>Determine the difference </a:t>
                </a:r>
                <a14:m>
                  <m:oMath xmlns:m="http://schemas.openxmlformats.org/officeDocument/2006/math">
                    <m:sSup>
                      <m:sSupPr>
                        <m:ctrlPr>
                          <a:rPr lang="pl-PL" sz="6000" b="0" i="1" dirty="0" smtClean="0">
                            <a:latin typeface="Cambria Math" panose="02040503050406030204" pitchFamily="18" charset="0"/>
                            <a:ea typeface="Cambria Math" panose="02040503050406030204" pitchFamily="18" charset="0"/>
                          </a:rPr>
                        </m:ctrlPr>
                      </m:sSupPr>
                      <m:e>
                        <m:r>
                          <a:rPr lang="en-US" sz="6000" i="1" dirty="0" smtClean="0">
                            <a:latin typeface="Cambria Math" panose="02040503050406030204" pitchFamily="18" charset="0"/>
                            <a:ea typeface="Cambria Math" panose="02040503050406030204" pitchFamily="18" charset="0"/>
                          </a:rPr>
                          <m:t>∆</m:t>
                        </m:r>
                      </m:e>
                      <m:sup>
                        <m:r>
                          <a:rPr lang="pl-PL" sz="6000" b="0" i="1" dirty="0" smtClean="0">
                            <a:latin typeface="Cambria Math" panose="02040503050406030204" pitchFamily="18" charset="0"/>
                            <a:ea typeface="Cambria Math" panose="02040503050406030204" pitchFamily="18" charset="0"/>
                          </a:rPr>
                          <m:t>4</m:t>
                        </m:r>
                      </m:sup>
                    </m:sSup>
                    <m:r>
                      <a:rPr lang="en-US" sz="6000" i="1" dirty="0" smtClean="0">
                        <a:latin typeface="Cambria Math" panose="02040503050406030204" pitchFamily="18" charset="0"/>
                      </a:rPr>
                      <m:t>𝑓</m:t>
                    </m:r>
                    <m:d>
                      <m:dPr>
                        <m:ctrlPr>
                          <a:rPr lang="en-US" sz="6000" i="1" dirty="0" smtClean="0">
                            <a:latin typeface="Cambria Math" panose="02040503050406030204" pitchFamily="18" charset="0"/>
                          </a:rPr>
                        </m:ctrlPr>
                      </m:dPr>
                      <m:e>
                        <m:r>
                          <a:rPr lang="en-US" sz="6000" i="1" dirty="0" smtClean="0">
                            <a:latin typeface="Cambria Math" panose="02040503050406030204" pitchFamily="18" charset="0"/>
                          </a:rPr>
                          <m:t>1</m:t>
                        </m:r>
                      </m:e>
                    </m:d>
                    <m:sSup>
                      <m:sSupPr>
                        <m:ctrlPr>
                          <a:rPr lang="pl-PL" sz="6000" b="0" i="1" dirty="0" smtClean="0">
                            <a:latin typeface="Cambria Math" panose="02040503050406030204" pitchFamily="18" charset="0"/>
                            <a:ea typeface="Cambria Math" panose="02040503050406030204" pitchFamily="18" charset="0"/>
                          </a:rPr>
                        </m:ctrlPr>
                      </m:sSupPr>
                      <m:e>
                        <m:r>
                          <m:rPr>
                            <m:sty m:val="p"/>
                          </m:rPr>
                          <a:rPr lang="en-US" sz="6000" i="1" dirty="0" smtClean="0">
                            <a:latin typeface="Cambria Math" panose="02040503050406030204" pitchFamily="18" charset="0"/>
                            <a:ea typeface="Cambria Math" panose="02040503050406030204" pitchFamily="18" charset="0"/>
                          </a:rPr>
                          <m:t>∇</m:t>
                        </m:r>
                      </m:e>
                      <m:sup>
                        <m:r>
                          <a:rPr lang="pl-PL" sz="6000" b="0" i="1" dirty="0" smtClean="0">
                            <a:latin typeface="Cambria Math" panose="02040503050406030204" pitchFamily="18" charset="0"/>
                            <a:ea typeface="Cambria Math" panose="02040503050406030204" pitchFamily="18" charset="0"/>
                          </a:rPr>
                          <m:t>4</m:t>
                        </m:r>
                      </m:sup>
                    </m:sSup>
                    <m:r>
                      <a:rPr lang="en-US" sz="6000" i="1" dirty="0" smtClean="0">
                        <a:latin typeface="Cambria Math" panose="02040503050406030204" pitchFamily="18" charset="0"/>
                      </a:rPr>
                      <m:t>𝑓</m:t>
                    </m:r>
                    <m:d>
                      <m:dPr>
                        <m:ctrlPr>
                          <a:rPr lang="en-US" sz="6000" i="1" dirty="0" smtClean="0">
                            <a:latin typeface="Cambria Math" panose="02040503050406030204" pitchFamily="18" charset="0"/>
                          </a:rPr>
                        </m:ctrlPr>
                      </m:dPr>
                      <m:e>
                        <m:r>
                          <a:rPr lang="en-US" sz="6000" i="1" dirty="0" smtClean="0">
                            <a:latin typeface="Cambria Math" panose="02040503050406030204" pitchFamily="18" charset="0"/>
                          </a:rPr>
                          <m:t>5</m:t>
                        </m:r>
                      </m:e>
                    </m:d>
                    <m:sSup>
                      <m:sSupPr>
                        <m:ctrlPr>
                          <a:rPr lang="pl-PL" sz="6000" b="0" i="1" dirty="0" smtClean="0">
                            <a:latin typeface="Cambria Math" panose="02040503050406030204" pitchFamily="18" charset="0"/>
                            <a:ea typeface="Cambria Math" panose="02040503050406030204" pitchFamily="18" charset="0"/>
                          </a:rPr>
                        </m:ctrlPr>
                      </m:sSupPr>
                      <m:e>
                        <m:r>
                          <a:rPr lang="en-US" sz="6000" i="1" dirty="0" smtClean="0">
                            <a:latin typeface="Cambria Math" panose="02040503050406030204" pitchFamily="18" charset="0"/>
                            <a:ea typeface="Cambria Math" panose="02040503050406030204" pitchFamily="18" charset="0"/>
                          </a:rPr>
                          <m:t>𝛿</m:t>
                        </m:r>
                      </m:e>
                      <m:sup>
                        <m:r>
                          <a:rPr lang="pl-PL" sz="6000" b="0" i="1" dirty="0" smtClean="0">
                            <a:latin typeface="Cambria Math" panose="02040503050406030204" pitchFamily="18" charset="0"/>
                            <a:ea typeface="Cambria Math" panose="02040503050406030204" pitchFamily="18" charset="0"/>
                          </a:rPr>
                          <m:t>4</m:t>
                        </m:r>
                      </m:sup>
                    </m:sSup>
                    <m:r>
                      <a:rPr lang="en-US" sz="6000" i="1" dirty="0" smtClean="0">
                        <a:latin typeface="Cambria Math" panose="02040503050406030204" pitchFamily="18" charset="0"/>
                      </a:rPr>
                      <m:t>𝑓</m:t>
                    </m:r>
                    <m:r>
                      <a:rPr lang="en-US" sz="6000" i="1" dirty="0" smtClean="0">
                        <a:latin typeface="Cambria Math" panose="02040503050406030204" pitchFamily="18" charset="0"/>
                      </a:rPr>
                      <m:t>(3)</m:t>
                    </m:r>
                  </m:oMath>
                </a14:m>
                <a:r>
                  <a:rPr lang="en-US" sz="6000"/>
                  <a:t> for the following interpolation nodes:</a:t>
                </a:r>
                <a:endParaRPr lang="pl-PL" sz="6000"/>
              </a:p>
            </p:txBody>
          </p:sp>
        </mc:Choice>
        <mc:Fallback xmlns="">
          <p:sp>
            <p:nvSpPr>
              <p:cNvPr id="2" name="pole tekstowe 1">
                <a:extLst>
                  <a:ext uri="{FF2B5EF4-FFF2-40B4-BE49-F238E27FC236}">
                    <a16:creationId xmlns:a16="http://schemas.microsoft.com/office/drawing/2014/main" id="{7A2D34FC-9A8F-0BF9-B21E-ACC127849391}"/>
                  </a:ext>
                </a:extLst>
              </p:cNvPr>
              <p:cNvSpPr txBox="1">
                <a:spLocks noRot="1" noChangeAspect="1" noMove="1" noResize="1" noEditPoints="1" noAdjustHandles="1" noChangeArrowheads="1" noChangeShapeType="1" noTextEdit="1"/>
              </p:cNvSpPr>
              <p:nvPr/>
            </p:nvSpPr>
            <p:spPr>
              <a:xfrm>
                <a:off x="3259607" y="1780428"/>
                <a:ext cx="18685993" cy="1938992"/>
              </a:xfrm>
              <a:prstGeom prst="rect">
                <a:avLst/>
              </a:prstGeom>
              <a:blipFill>
                <a:blip r:embed="rId4"/>
                <a:stretch>
                  <a:fillRect l="-1990" t="-9119" b="-20440"/>
                </a:stretch>
              </a:blipFill>
            </p:spPr>
            <p:txBody>
              <a:bodyPr/>
              <a:lstStyle/>
              <a:p>
                <a:r>
                  <a:rPr lang="en-US">
                    <a:noFill/>
                  </a:rPr>
                  <a:t> </a:t>
                </a:r>
              </a:p>
            </p:txBody>
          </p:sp>
        </mc:Fallback>
      </mc:AlternateContent>
      <p:pic>
        <p:nvPicPr>
          <p:cNvPr id="4" name="Obraz 3">
            <a:extLst>
              <a:ext uri="{FF2B5EF4-FFF2-40B4-BE49-F238E27FC236}">
                <a16:creationId xmlns:a16="http://schemas.microsoft.com/office/drawing/2014/main" id="{4B3FD9D0-0AA4-EA3B-65FE-21E5B6298EA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3972911" y="4217247"/>
            <a:ext cx="2125142" cy="7026678"/>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Pismo odręczne 2">
                <a:extLst>
                  <a:ext uri="{FF2B5EF4-FFF2-40B4-BE49-F238E27FC236}">
                    <a16:creationId xmlns:a16="http://schemas.microsoft.com/office/drawing/2014/main" id="{107D74CD-74BC-146D-588F-AD0ED7B13F97}"/>
                  </a:ext>
                </a:extLst>
              </p14:cNvPr>
              <p14:cNvContentPartPr/>
              <p14:nvPr/>
            </p14:nvContentPartPr>
            <p14:xfrm>
              <a:off x="11018880" y="2683800"/>
              <a:ext cx="895320" cy="20160"/>
            </p14:xfrm>
          </p:contentPart>
        </mc:Choice>
        <mc:Fallback xmlns="">
          <p:pic>
            <p:nvPicPr>
              <p:cNvPr id="3" name="Pismo odręczne 2">
                <a:extLst>
                  <a:ext uri="{FF2B5EF4-FFF2-40B4-BE49-F238E27FC236}">
                    <a16:creationId xmlns:a16="http://schemas.microsoft.com/office/drawing/2014/main" id="{107D74CD-74BC-146D-588F-AD0ED7B13F97}"/>
                  </a:ext>
                </a:extLst>
              </p:cNvPr>
              <p:cNvPicPr/>
              <p:nvPr/>
            </p:nvPicPr>
            <p:blipFill>
              <a:blip r:embed="rId8"/>
              <a:stretch>
                <a:fillRect/>
              </a:stretch>
            </p:blipFill>
            <p:spPr>
              <a:xfrm>
                <a:off x="11003040" y="2620440"/>
                <a:ext cx="926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Pismo odręczne 5">
                <a:extLst>
                  <a:ext uri="{FF2B5EF4-FFF2-40B4-BE49-F238E27FC236}">
                    <a16:creationId xmlns:a16="http://schemas.microsoft.com/office/drawing/2014/main" id="{12D4FB06-BB35-0EA8-B30C-BD48F7348F26}"/>
                  </a:ext>
                </a:extLst>
              </p14:cNvPr>
              <p14:cNvContentPartPr/>
              <p14:nvPr/>
            </p14:nvContentPartPr>
            <p14:xfrm>
              <a:off x="13644000" y="2763360"/>
              <a:ext cx="895320" cy="99720"/>
            </p14:xfrm>
          </p:contentPart>
        </mc:Choice>
        <mc:Fallback xmlns="">
          <p:pic>
            <p:nvPicPr>
              <p:cNvPr id="6" name="Pismo odręczne 5">
                <a:extLst>
                  <a:ext uri="{FF2B5EF4-FFF2-40B4-BE49-F238E27FC236}">
                    <a16:creationId xmlns:a16="http://schemas.microsoft.com/office/drawing/2014/main" id="{12D4FB06-BB35-0EA8-B30C-BD48F7348F26}"/>
                  </a:ext>
                </a:extLst>
              </p:cNvPr>
              <p:cNvPicPr/>
              <p:nvPr/>
            </p:nvPicPr>
            <p:blipFill>
              <a:blip r:embed="rId10"/>
              <a:stretch>
                <a:fillRect/>
              </a:stretch>
            </p:blipFill>
            <p:spPr>
              <a:xfrm>
                <a:off x="13628160" y="2700000"/>
                <a:ext cx="926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Pismo odręczne 6">
                <a:extLst>
                  <a:ext uri="{FF2B5EF4-FFF2-40B4-BE49-F238E27FC236}">
                    <a16:creationId xmlns:a16="http://schemas.microsoft.com/office/drawing/2014/main" id="{A6D4A0C4-FB09-CA92-E58B-23FEAEF3B5A2}"/>
                  </a:ext>
                </a:extLst>
              </p14:cNvPr>
              <p14:cNvContentPartPr/>
              <p14:nvPr/>
            </p14:nvContentPartPr>
            <p14:xfrm>
              <a:off x="15990840" y="2922120"/>
              <a:ext cx="1412640" cy="119880"/>
            </p14:xfrm>
          </p:contentPart>
        </mc:Choice>
        <mc:Fallback xmlns="">
          <p:pic>
            <p:nvPicPr>
              <p:cNvPr id="7" name="Pismo odręczne 6">
                <a:extLst>
                  <a:ext uri="{FF2B5EF4-FFF2-40B4-BE49-F238E27FC236}">
                    <a16:creationId xmlns:a16="http://schemas.microsoft.com/office/drawing/2014/main" id="{A6D4A0C4-FB09-CA92-E58B-23FEAEF3B5A2}"/>
                  </a:ext>
                </a:extLst>
              </p:cNvPr>
              <p:cNvPicPr/>
              <p:nvPr/>
            </p:nvPicPr>
            <p:blipFill>
              <a:blip r:embed="rId12"/>
              <a:stretch>
                <a:fillRect/>
              </a:stretch>
            </p:blipFill>
            <p:spPr>
              <a:xfrm>
                <a:off x="15975000" y="2858760"/>
                <a:ext cx="1443960" cy="246600"/>
              </a:xfrm>
              <a:prstGeom prst="rect">
                <a:avLst/>
              </a:prstGeom>
            </p:spPr>
          </p:pic>
        </mc:Fallback>
      </mc:AlternateContent>
    </p:spTree>
    <p:extLst>
      <p:ext uri="{BB962C8B-B14F-4D97-AF65-F5344CB8AC3E}">
        <p14:creationId xmlns:p14="http://schemas.microsoft.com/office/powerpoint/2010/main" val="703491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A02B44F8-BACA-EA4A-5FC8-0462BBC2DAD5}"/>
              </a:ext>
            </a:extLst>
          </p:cNvPr>
          <p:cNvSpPr txBox="1"/>
          <p:nvPr/>
        </p:nvSpPr>
        <p:spPr>
          <a:xfrm>
            <a:off x="9439690" y="266938"/>
            <a:ext cx="18685993" cy="1015663"/>
          </a:xfrm>
          <a:prstGeom prst="rect">
            <a:avLst/>
          </a:prstGeom>
          <a:noFill/>
        </p:spPr>
        <p:txBody>
          <a:bodyPr wrap="square">
            <a:spAutoFit/>
          </a:bodyPr>
          <a:lstStyle/>
          <a:p>
            <a:r>
              <a:rPr lang="pl-PL" sz="6000" err="1"/>
              <a:t>Example</a:t>
            </a:r>
            <a:endParaRPr lang="pl-PL" sz="6000"/>
          </a:p>
        </p:txBody>
      </p:sp>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7A2D34FC-9A8F-0BF9-B21E-ACC127849391}"/>
                  </a:ext>
                </a:extLst>
              </p:cNvPr>
              <p:cNvSpPr txBox="1"/>
              <p:nvPr/>
            </p:nvSpPr>
            <p:spPr>
              <a:xfrm>
                <a:off x="3259607" y="1780428"/>
                <a:ext cx="18685993" cy="1938992"/>
              </a:xfrm>
              <a:prstGeom prst="rect">
                <a:avLst/>
              </a:prstGeom>
              <a:noFill/>
            </p:spPr>
            <p:txBody>
              <a:bodyPr wrap="square">
                <a:spAutoFit/>
              </a:bodyPr>
              <a:lstStyle/>
              <a:p>
                <a:r>
                  <a:rPr lang="en-US" sz="6000"/>
                  <a:t>Determine the difference </a:t>
                </a:r>
                <a14:m>
                  <m:oMath xmlns:m="http://schemas.openxmlformats.org/officeDocument/2006/math">
                    <m:sSup>
                      <m:sSupPr>
                        <m:ctrlPr>
                          <a:rPr lang="pl-PL" sz="6000" b="0" i="1" dirty="0" smtClean="0">
                            <a:latin typeface="Cambria Math" panose="02040503050406030204" pitchFamily="18" charset="0"/>
                            <a:ea typeface="Cambria Math" panose="02040503050406030204" pitchFamily="18" charset="0"/>
                          </a:rPr>
                        </m:ctrlPr>
                      </m:sSupPr>
                      <m:e>
                        <m:r>
                          <a:rPr lang="en-US" sz="6000" i="1" dirty="0" smtClean="0">
                            <a:latin typeface="Cambria Math" panose="02040503050406030204" pitchFamily="18" charset="0"/>
                            <a:ea typeface="Cambria Math" panose="02040503050406030204" pitchFamily="18" charset="0"/>
                          </a:rPr>
                          <m:t>∆</m:t>
                        </m:r>
                      </m:e>
                      <m:sup>
                        <m:r>
                          <a:rPr lang="pl-PL" sz="6000" b="0" i="1" dirty="0" smtClean="0">
                            <a:latin typeface="Cambria Math" panose="02040503050406030204" pitchFamily="18" charset="0"/>
                            <a:ea typeface="Cambria Math" panose="02040503050406030204" pitchFamily="18" charset="0"/>
                          </a:rPr>
                          <m:t>4</m:t>
                        </m:r>
                      </m:sup>
                    </m:sSup>
                    <m:r>
                      <a:rPr lang="en-US" sz="6000" i="1" dirty="0" smtClean="0">
                        <a:latin typeface="Cambria Math" panose="02040503050406030204" pitchFamily="18" charset="0"/>
                      </a:rPr>
                      <m:t>𝑓</m:t>
                    </m:r>
                    <m:d>
                      <m:dPr>
                        <m:ctrlPr>
                          <a:rPr lang="en-US" sz="6000" i="1" dirty="0" smtClean="0">
                            <a:latin typeface="Cambria Math" panose="02040503050406030204" pitchFamily="18" charset="0"/>
                          </a:rPr>
                        </m:ctrlPr>
                      </m:dPr>
                      <m:e>
                        <m:r>
                          <a:rPr lang="en-US" sz="6000" i="1" dirty="0" smtClean="0">
                            <a:latin typeface="Cambria Math" panose="02040503050406030204" pitchFamily="18" charset="0"/>
                          </a:rPr>
                          <m:t>1</m:t>
                        </m:r>
                      </m:e>
                    </m:d>
                    <m:sSup>
                      <m:sSupPr>
                        <m:ctrlPr>
                          <a:rPr lang="pl-PL" sz="6000" b="0" i="1" dirty="0" smtClean="0">
                            <a:latin typeface="Cambria Math" panose="02040503050406030204" pitchFamily="18" charset="0"/>
                            <a:ea typeface="Cambria Math" panose="02040503050406030204" pitchFamily="18" charset="0"/>
                          </a:rPr>
                        </m:ctrlPr>
                      </m:sSupPr>
                      <m:e>
                        <m:r>
                          <a:rPr lang="pl-PL" sz="6000" b="0" i="1" dirty="0" smtClean="0">
                            <a:latin typeface="Cambria Math" panose="02040503050406030204" pitchFamily="18" charset="0"/>
                            <a:ea typeface="Cambria Math" panose="02040503050406030204" pitchFamily="18" charset="0"/>
                          </a:rPr>
                          <m:t>    </m:t>
                        </m:r>
                        <m:r>
                          <m:rPr>
                            <m:sty m:val="p"/>
                          </m:rPr>
                          <a:rPr lang="en-US" sz="6000" i="1" dirty="0" smtClean="0">
                            <a:latin typeface="Cambria Math" panose="02040503050406030204" pitchFamily="18" charset="0"/>
                            <a:ea typeface="Cambria Math" panose="02040503050406030204" pitchFamily="18" charset="0"/>
                          </a:rPr>
                          <m:t>∇</m:t>
                        </m:r>
                      </m:e>
                      <m:sup>
                        <m:r>
                          <a:rPr lang="pl-PL" sz="6000" b="0" i="1" dirty="0" smtClean="0">
                            <a:latin typeface="Cambria Math" panose="02040503050406030204" pitchFamily="18" charset="0"/>
                            <a:ea typeface="Cambria Math" panose="02040503050406030204" pitchFamily="18" charset="0"/>
                          </a:rPr>
                          <m:t>4</m:t>
                        </m:r>
                      </m:sup>
                    </m:sSup>
                    <m:r>
                      <a:rPr lang="en-US" sz="6000" i="1" dirty="0" smtClean="0">
                        <a:latin typeface="Cambria Math" panose="02040503050406030204" pitchFamily="18" charset="0"/>
                      </a:rPr>
                      <m:t>𝑓</m:t>
                    </m:r>
                    <m:d>
                      <m:dPr>
                        <m:ctrlPr>
                          <a:rPr lang="en-US" sz="6000" i="1" dirty="0" smtClean="0">
                            <a:latin typeface="Cambria Math" panose="02040503050406030204" pitchFamily="18" charset="0"/>
                          </a:rPr>
                        </m:ctrlPr>
                      </m:dPr>
                      <m:e>
                        <m:r>
                          <a:rPr lang="en-US" sz="6000" i="1" dirty="0" smtClean="0">
                            <a:latin typeface="Cambria Math" panose="02040503050406030204" pitchFamily="18" charset="0"/>
                          </a:rPr>
                          <m:t>5</m:t>
                        </m:r>
                      </m:e>
                    </m:d>
                    <m:sSup>
                      <m:sSupPr>
                        <m:ctrlPr>
                          <a:rPr lang="pl-PL" sz="6000" b="0" i="1" dirty="0" smtClean="0">
                            <a:latin typeface="Cambria Math" panose="02040503050406030204" pitchFamily="18" charset="0"/>
                            <a:ea typeface="Cambria Math" panose="02040503050406030204" pitchFamily="18" charset="0"/>
                          </a:rPr>
                        </m:ctrlPr>
                      </m:sSupPr>
                      <m:e>
                        <m:r>
                          <a:rPr lang="pl-PL" sz="6000" b="0" i="1" dirty="0" smtClean="0">
                            <a:latin typeface="Cambria Math" panose="02040503050406030204" pitchFamily="18" charset="0"/>
                            <a:ea typeface="Cambria Math" panose="02040503050406030204" pitchFamily="18" charset="0"/>
                          </a:rPr>
                          <m:t>    </m:t>
                        </m:r>
                        <m:r>
                          <a:rPr lang="en-US" sz="6000" i="1" dirty="0" smtClean="0">
                            <a:latin typeface="Cambria Math" panose="02040503050406030204" pitchFamily="18" charset="0"/>
                            <a:ea typeface="Cambria Math" panose="02040503050406030204" pitchFamily="18" charset="0"/>
                          </a:rPr>
                          <m:t>𝛿</m:t>
                        </m:r>
                      </m:e>
                      <m:sup>
                        <m:r>
                          <a:rPr lang="pl-PL" sz="6000" b="0" i="1" dirty="0" smtClean="0">
                            <a:latin typeface="Cambria Math" panose="02040503050406030204" pitchFamily="18" charset="0"/>
                            <a:ea typeface="Cambria Math" panose="02040503050406030204" pitchFamily="18" charset="0"/>
                          </a:rPr>
                          <m:t>4</m:t>
                        </m:r>
                      </m:sup>
                    </m:sSup>
                    <m:r>
                      <a:rPr lang="en-US" sz="6000" i="1" dirty="0" smtClean="0">
                        <a:latin typeface="Cambria Math" panose="02040503050406030204" pitchFamily="18" charset="0"/>
                      </a:rPr>
                      <m:t>𝑓</m:t>
                    </m:r>
                    <m:r>
                      <a:rPr lang="en-US" sz="6000" i="1" dirty="0" smtClean="0">
                        <a:latin typeface="Cambria Math" panose="02040503050406030204" pitchFamily="18" charset="0"/>
                      </a:rPr>
                      <m:t>(3)</m:t>
                    </m:r>
                  </m:oMath>
                </a14:m>
                <a:r>
                  <a:rPr lang="en-US" sz="6000"/>
                  <a:t> for the following interpolation nodes:</a:t>
                </a:r>
                <a:endParaRPr lang="pl-PL" sz="6000"/>
              </a:p>
            </p:txBody>
          </p:sp>
        </mc:Choice>
        <mc:Fallback xmlns="">
          <p:sp>
            <p:nvSpPr>
              <p:cNvPr id="2" name="pole tekstowe 1">
                <a:extLst>
                  <a:ext uri="{FF2B5EF4-FFF2-40B4-BE49-F238E27FC236}">
                    <a16:creationId xmlns:a16="http://schemas.microsoft.com/office/drawing/2014/main" id="{7A2D34FC-9A8F-0BF9-B21E-ACC127849391}"/>
                  </a:ext>
                </a:extLst>
              </p:cNvPr>
              <p:cNvSpPr txBox="1">
                <a:spLocks noRot="1" noChangeAspect="1" noMove="1" noResize="1" noEditPoints="1" noAdjustHandles="1" noChangeArrowheads="1" noChangeShapeType="1" noTextEdit="1"/>
              </p:cNvSpPr>
              <p:nvPr/>
            </p:nvSpPr>
            <p:spPr>
              <a:xfrm>
                <a:off x="3259607" y="1780428"/>
                <a:ext cx="18685993" cy="1938992"/>
              </a:xfrm>
              <a:prstGeom prst="rect">
                <a:avLst/>
              </a:prstGeom>
              <a:blipFill>
                <a:blip r:embed="rId4"/>
                <a:stretch>
                  <a:fillRect l="-1990" t="-9119" r="-2904" b="-20440"/>
                </a:stretch>
              </a:blipFill>
            </p:spPr>
            <p:txBody>
              <a:bodyPr/>
              <a:lstStyle/>
              <a:p>
                <a:r>
                  <a:rPr lang="en-US">
                    <a:noFill/>
                  </a:rPr>
                  <a:t> </a:t>
                </a:r>
              </a:p>
            </p:txBody>
          </p:sp>
        </mc:Fallback>
      </mc:AlternateContent>
      <p:pic>
        <p:nvPicPr>
          <p:cNvPr id="4" name="Obraz 3">
            <a:extLst>
              <a:ext uri="{FF2B5EF4-FFF2-40B4-BE49-F238E27FC236}">
                <a16:creationId xmlns:a16="http://schemas.microsoft.com/office/drawing/2014/main" id="{4B3FD9D0-0AA4-EA3B-65FE-21E5B6298EA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3972911" y="4217247"/>
            <a:ext cx="2125142" cy="7026678"/>
          </a:xfrm>
          <a:prstGeom prst="rect">
            <a:avLst/>
          </a:prstGeom>
        </p:spPr>
      </p:pic>
      <p:pic>
        <p:nvPicPr>
          <p:cNvPr id="6" name="Obraz 5">
            <a:extLst>
              <a:ext uri="{FF2B5EF4-FFF2-40B4-BE49-F238E27FC236}">
                <a16:creationId xmlns:a16="http://schemas.microsoft.com/office/drawing/2014/main" id="{12473AE6-3300-C7CE-B3F5-E139A45D7F6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3972911" y="3913254"/>
            <a:ext cx="7354858" cy="7634663"/>
          </a:xfrm>
          <a:prstGeom prst="rect">
            <a:avLst/>
          </a:prstGeom>
        </p:spPr>
      </p:pic>
      <mc:AlternateContent xmlns:mc="http://schemas.openxmlformats.org/markup-compatibility/2006" xmlns:p14="http://schemas.microsoft.com/office/powerpoint/2010/main">
        <mc:Choice Requires="p14">
          <p:contentPart p14:bwMode="auto" r:id="rId9">
            <p14:nvContentPartPr>
              <p14:cNvPr id="22" name="Pismo odręczne 21">
                <a:extLst>
                  <a:ext uri="{FF2B5EF4-FFF2-40B4-BE49-F238E27FC236}">
                    <a16:creationId xmlns:a16="http://schemas.microsoft.com/office/drawing/2014/main" id="{27D7B440-4CA5-164F-9EB9-441CDB3D09E2}"/>
                  </a:ext>
                </a:extLst>
              </p14:cNvPr>
              <p14:cNvContentPartPr/>
              <p14:nvPr/>
            </p14:nvContentPartPr>
            <p14:xfrm>
              <a:off x="3739320" y="4611960"/>
              <a:ext cx="1074240" cy="735840"/>
            </p14:xfrm>
          </p:contentPart>
        </mc:Choice>
        <mc:Fallback xmlns="">
          <p:pic>
            <p:nvPicPr>
              <p:cNvPr id="22" name="Pismo odręczne 21">
                <a:extLst>
                  <a:ext uri="{FF2B5EF4-FFF2-40B4-BE49-F238E27FC236}">
                    <a16:creationId xmlns:a16="http://schemas.microsoft.com/office/drawing/2014/main" id="{27D7B440-4CA5-164F-9EB9-441CDB3D09E2}"/>
                  </a:ext>
                </a:extLst>
              </p:cNvPr>
              <p:cNvPicPr/>
              <p:nvPr/>
            </p:nvPicPr>
            <p:blipFill>
              <a:blip r:embed="rId10"/>
              <a:stretch>
                <a:fillRect/>
              </a:stretch>
            </p:blipFill>
            <p:spPr>
              <a:xfrm>
                <a:off x="3723480" y="4548600"/>
                <a:ext cx="1105560" cy="86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Pismo odręczne 22">
                <a:extLst>
                  <a:ext uri="{FF2B5EF4-FFF2-40B4-BE49-F238E27FC236}">
                    <a16:creationId xmlns:a16="http://schemas.microsoft.com/office/drawing/2014/main" id="{97845FEB-B03D-8926-D68F-BFA07386E3CC}"/>
                  </a:ext>
                </a:extLst>
              </p14:cNvPr>
              <p14:cNvContentPartPr/>
              <p14:nvPr/>
            </p14:nvContentPartPr>
            <p14:xfrm>
              <a:off x="13047480" y="2842920"/>
              <a:ext cx="457560" cy="360"/>
            </p14:xfrm>
          </p:contentPart>
        </mc:Choice>
        <mc:Fallback xmlns="">
          <p:pic>
            <p:nvPicPr>
              <p:cNvPr id="23" name="Pismo odręczne 22">
                <a:extLst>
                  <a:ext uri="{FF2B5EF4-FFF2-40B4-BE49-F238E27FC236}">
                    <a16:creationId xmlns:a16="http://schemas.microsoft.com/office/drawing/2014/main" id="{97845FEB-B03D-8926-D68F-BFA07386E3CC}"/>
                  </a:ext>
                </a:extLst>
              </p:cNvPr>
              <p:cNvPicPr/>
              <p:nvPr/>
            </p:nvPicPr>
            <p:blipFill>
              <a:blip r:embed="rId12"/>
              <a:stretch>
                <a:fillRect/>
              </a:stretch>
            </p:blipFill>
            <p:spPr>
              <a:xfrm>
                <a:off x="13031640" y="2779560"/>
                <a:ext cx="488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Pismo odręczne 23">
                <a:extLst>
                  <a:ext uri="{FF2B5EF4-FFF2-40B4-BE49-F238E27FC236}">
                    <a16:creationId xmlns:a16="http://schemas.microsoft.com/office/drawing/2014/main" id="{2A4A24C9-ED1D-E183-1E86-F5C6A0B93B17}"/>
                  </a:ext>
                </a:extLst>
              </p14:cNvPr>
              <p14:cNvContentPartPr/>
              <p14:nvPr/>
            </p14:nvContentPartPr>
            <p14:xfrm>
              <a:off x="10302840" y="7633440"/>
              <a:ext cx="915120" cy="1053720"/>
            </p14:xfrm>
          </p:contentPart>
        </mc:Choice>
        <mc:Fallback xmlns="">
          <p:pic>
            <p:nvPicPr>
              <p:cNvPr id="24" name="Pismo odręczne 23">
                <a:extLst>
                  <a:ext uri="{FF2B5EF4-FFF2-40B4-BE49-F238E27FC236}">
                    <a16:creationId xmlns:a16="http://schemas.microsoft.com/office/drawing/2014/main" id="{2A4A24C9-ED1D-E183-1E86-F5C6A0B93B17}"/>
                  </a:ext>
                </a:extLst>
              </p:cNvPr>
              <p:cNvPicPr/>
              <p:nvPr/>
            </p:nvPicPr>
            <p:blipFill>
              <a:blip r:embed="rId14"/>
              <a:stretch>
                <a:fillRect/>
              </a:stretch>
            </p:blipFill>
            <p:spPr>
              <a:xfrm>
                <a:off x="10287000" y="7570080"/>
                <a:ext cx="94644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Pismo odręczne 24">
                <a:extLst>
                  <a:ext uri="{FF2B5EF4-FFF2-40B4-BE49-F238E27FC236}">
                    <a16:creationId xmlns:a16="http://schemas.microsoft.com/office/drawing/2014/main" id="{FEA881B7-FABE-C6C7-726D-9AD07AD258DC}"/>
                  </a:ext>
                </a:extLst>
              </p14:cNvPr>
              <p14:cNvContentPartPr/>
              <p14:nvPr/>
            </p14:nvContentPartPr>
            <p14:xfrm>
              <a:off x="15652800" y="2882520"/>
              <a:ext cx="736200" cy="360"/>
            </p14:xfrm>
          </p:contentPart>
        </mc:Choice>
        <mc:Fallback xmlns="">
          <p:pic>
            <p:nvPicPr>
              <p:cNvPr id="25" name="Pismo odręczne 24">
                <a:extLst>
                  <a:ext uri="{FF2B5EF4-FFF2-40B4-BE49-F238E27FC236}">
                    <a16:creationId xmlns:a16="http://schemas.microsoft.com/office/drawing/2014/main" id="{FEA881B7-FABE-C6C7-726D-9AD07AD258DC}"/>
                  </a:ext>
                </a:extLst>
              </p:cNvPr>
              <p:cNvPicPr/>
              <p:nvPr/>
            </p:nvPicPr>
            <p:blipFill>
              <a:blip r:embed="rId16"/>
              <a:stretch>
                <a:fillRect/>
              </a:stretch>
            </p:blipFill>
            <p:spPr>
              <a:xfrm>
                <a:off x="15636960" y="2819160"/>
                <a:ext cx="767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Pismo odręczne 25">
                <a:extLst>
                  <a:ext uri="{FF2B5EF4-FFF2-40B4-BE49-F238E27FC236}">
                    <a16:creationId xmlns:a16="http://schemas.microsoft.com/office/drawing/2014/main" id="{35DC99EC-1F3E-C538-6A2D-7609F0A186F6}"/>
                  </a:ext>
                </a:extLst>
              </p14:cNvPr>
              <p14:cNvContentPartPr/>
              <p14:nvPr/>
            </p14:nvContentPartPr>
            <p14:xfrm>
              <a:off x="3778920" y="11608920"/>
              <a:ext cx="736560" cy="360"/>
            </p14:xfrm>
          </p:contentPart>
        </mc:Choice>
        <mc:Fallback xmlns="">
          <p:pic>
            <p:nvPicPr>
              <p:cNvPr id="26" name="Pismo odręczne 25">
                <a:extLst>
                  <a:ext uri="{FF2B5EF4-FFF2-40B4-BE49-F238E27FC236}">
                    <a16:creationId xmlns:a16="http://schemas.microsoft.com/office/drawing/2014/main" id="{35DC99EC-1F3E-C538-6A2D-7609F0A186F6}"/>
                  </a:ext>
                </a:extLst>
              </p:cNvPr>
              <p:cNvPicPr/>
              <p:nvPr/>
            </p:nvPicPr>
            <p:blipFill>
              <a:blip r:embed="rId16"/>
              <a:stretch>
                <a:fillRect/>
              </a:stretch>
            </p:blipFill>
            <p:spPr>
              <a:xfrm>
                <a:off x="3763080" y="11545560"/>
                <a:ext cx="767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Pismo odręczne 26">
                <a:extLst>
                  <a:ext uri="{FF2B5EF4-FFF2-40B4-BE49-F238E27FC236}">
                    <a16:creationId xmlns:a16="http://schemas.microsoft.com/office/drawing/2014/main" id="{BFD78833-2C24-673B-BCBC-C6AFE8E11CBE}"/>
                  </a:ext>
                </a:extLst>
              </p14:cNvPr>
              <p14:cNvContentPartPr/>
              <p14:nvPr/>
            </p14:nvContentPartPr>
            <p14:xfrm>
              <a:off x="10004400" y="7514280"/>
              <a:ext cx="1969200" cy="1610280"/>
            </p14:xfrm>
          </p:contentPart>
        </mc:Choice>
        <mc:Fallback xmlns="">
          <p:pic>
            <p:nvPicPr>
              <p:cNvPr id="27" name="Pismo odręczne 26">
                <a:extLst>
                  <a:ext uri="{FF2B5EF4-FFF2-40B4-BE49-F238E27FC236}">
                    <a16:creationId xmlns:a16="http://schemas.microsoft.com/office/drawing/2014/main" id="{BFD78833-2C24-673B-BCBC-C6AFE8E11CBE}"/>
                  </a:ext>
                </a:extLst>
              </p:cNvPr>
              <p:cNvPicPr/>
              <p:nvPr/>
            </p:nvPicPr>
            <p:blipFill>
              <a:blip r:embed="rId19"/>
              <a:stretch>
                <a:fillRect/>
              </a:stretch>
            </p:blipFill>
            <p:spPr>
              <a:xfrm>
                <a:off x="9988560" y="7450920"/>
                <a:ext cx="2000520" cy="173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Pismo odręczne 27">
                <a:extLst>
                  <a:ext uri="{FF2B5EF4-FFF2-40B4-BE49-F238E27FC236}">
                    <a16:creationId xmlns:a16="http://schemas.microsoft.com/office/drawing/2014/main" id="{8AFBF9CC-DBB3-E10D-BBDC-92A94CC1060F}"/>
                  </a:ext>
                </a:extLst>
              </p14:cNvPr>
              <p14:cNvContentPartPr/>
              <p14:nvPr/>
            </p14:nvContentPartPr>
            <p14:xfrm>
              <a:off x="3978000" y="7732800"/>
              <a:ext cx="457920" cy="596880"/>
            </p14:xfrm>
          </p:contentPart>
        </mc:Choice>
        <mc:Fallback xmlns="">
          <p:pic>
            <p:nvPicPr>
              <p:cNvPr id="28" name="Pismo odręczne 27">
                <a:extLst>
                  <a:ext uri="{FF2B5EF4-FFF2-40B4-BE49-F238E27FC236}">
                    <a16:creationId xmlns:a16="http://schemas.microsoft.com/office/drawing/2014/main" id="{8AFBF9CC-DBB3-E10D-BBDC-92A94CC1060F}"/>
                  </a:ext>
                </a:extLst>
              </p:cNvPr>
              <p:cNvPicPr/>
              <p:nvPr/>
            </p:nvPicPr>
            <p:blipFill>
              <a:blip r:embed="rId21"/>
              <a:stretch>
                <a:fillRect/>
              </a:stretch>
            </p:blipFill>
            <p:spPr>
              <a:xfrm>
                <a:off x="3962160" y="7669440"/>
                <a:ext cx="48924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Pismo odręczne 28">
                <a:extLst>
                  <a:ext uri="{FF2B5EF4-FFF2-40B4-BE49-F238E27FC236}">
                    <a16:creationId xmlns:a16="http://schemas.microsoft.com/office/drawing/2014/main" id="{54DB55E1-82EE-29DA-4CEB-A141212893B7}"/>
                  </a:ext>
                </a:extLst>
              </p14:cNvPr>
              <p14:cNvContentPartPr/>
              <p14:nvPr/>
            </p14:nvContentPartPr>
            <p14:xfrm>
              <a:off x="9984600" y="7255800"/>
              <a:ext cx="2545920" cy="1888560"/>
            </p14:xfrm>
          </p:contentPart>
        </mc:Choice>
        <mc:Fallback xmlns="">
          <p:pic>
            <p:nvPicPr>
              <p:cNvPr id="29" name="Pismo odręczne 28">
                <a:extLst>
                  <a:ext uri="{FF2B5EF4-FFF2-40B4-BE49-F238E27FC236}">
                    <a16:creationId xmlns:a16="http://schemas.microsoft.com/office/drawing/2014/main" id="{54DB55E1-82EE-29DA-4CEB-A141212893B7}"/>
                  </a:ext>
                </a:extLst>
              </p:cNvPr>
              <p:cNvPicPr/>
              <p:nvPr/>
            </p:nvPicPr>
            <p:blipFill>
              <a:blip r:embed="rId23"/>
              <a:stretch>
                <a:fillRect/>
              </a:stretch>
            </p:blipFill>
            <p:spPr>
              <a:xfrm>
                <a:off x="9968760" y="7192440"/>
                <a:ext cx="2577240" cy="2015280"/>
              </a:xfrm>
              <a:prstGeom prst="rect">
                <a:avLst/>
              </a:prstGeom>
            </p:spPr>
          </p:pic>
        </mc:Fallback>
      </mc:AlternateContent>
    </p:spTree>
    <p:extLst>
      <p:ext uri="{BB962C8B-B14F-4D97-AF65-F5344CB8AC3E}">
        <p14:creationId xmlns:p14="http://schemas.microsoft.com/office/powerpoint/2010/main" val="66432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888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3259607" y="570931"/>
            <a:ext cx="18685993" cy="1015663"/>
          </a:xfrm>
          <a:prstGeom prst="rect">
            <a:avLst/>
          </a:prstGeom>
          <a:noFill/>
        </p:spPr>
        <p:txBody>
          <a:bodyPr wrap="square">
            <a:spAutoFit/>
          </a:bodyPr>
          <a:lstStyle/>
          <a:p>
            <a:r>
              <a:rPr lang="pl-PL" sz="6000" b="1" err="1"/>
              <a:t>Newton's</a:t>
            </a:r>
            <a:r>
              <a:rPr lang="pl-PL" sz="6000" b="1"/>
              <a:t> </a:t>
            </a:r>
            <a:r>
              <a:rPr lang="pl-PL" sz="6000" b="1" err="1"/>
              <a:t>interpolation</a:t>
            </a:r>
            <a:r>
              <a:rPr lang="pl-PL" sz="6000" b="1"/>
              <a:t> </a:t>
            </a:r>
            <a:r>
              <a:rPr lang="pl-PL" sz="6000" b="1" err="1"/>
              <a:t>polynomial</a:t>
            </a:r>
            <a:endParaRPr lang="pl-PL" sz="6000" b="1"/>
          </a:p>
        </p:txBody>
      </p:sp>
      <mc:AlternateContent xmlns:mc="http://schemas.openxmlformats.org/markup-compatibility/2006" xmlns:a14="http://schemas.microsoft.com/office/drawing/2010/main">
        <mc:Choice Requires="a14">
          <p:sp>
            <p:nvSpPr>
              <p:cNvPr id="2" name="pole tekstowe 1">
                <a:extLst>
                  <a:ext uri="{FF2B5EF4-FFF2-40B4-BE49-F238E27FC236}">
                    <a16:creationId xmlns:a16="http://schemas.microsoft.com/office/drawing/2014/main" id="{7A2D34FC-9A8F-0BF9-B21E-ACC127849391}"/>
                  </a:ext>
                </a:extLst>
              </p:cNvPr>
              <p:cNvSpPr txBox="1"/>
              <p:nvPr/>
            </p:nvSpPr>
            <p:spPr>
              <a:xfrm>
                <a:off x="3259606" y="2627799"/>
                <a:ext cx="18685993" cy="10156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𝑖</m:t>
                          </m:r>
                        </m:sub>
                      </m:sSub>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r>
                        <a:rPr lang="pl-PL" sz="6000" b="0" i="1" smtClean="0">
                          <a:latin typeface="Cambria Math" panose="02040503050406030204" pitchFamily="18" charset="0"/>
                        </a:rPr>
                        <m:t>𝑖</m:t>
                      </m:r>
                      <m:r>
                        <a:rPr lang="pl-PL" sz="6000" b="0" i="1" smtClean="0">
                          <a:latin typeface="Cambria Math" panose="02040503050406030204" pitchFamily="18" charset="0"/>
                        </a:rPr>
                        <m:t>∗</m:t>
                      </m:r>
                      <m:r>
                        <a:rPr lang="pl-PL" sz="6000" b="0" i="1" smtClean="0">
                          <a:latin typeface="Cambria Math" panose="02040503050406030204" pitchFamily="18" charset="0"/>
                        </a:rPr>
                        <m:t>h</m:t>
                      </m:r>
                      <m:r>
                        <a:rPr lang="pl-PL" sz="6000" b="0" i="1" smtClean="0">
                          <a:latin typeface="Cambria Math" panose="02040503050406030204" pitchFamily="18" charset="0"/>
                        </a:rPr>
                        <m:t>   </m:t>
                      </m:r>
                      <m:r>
                        <a:rPr lang="pl-PL" sz="6000" b="0" i="1" smtClean="0">
                          <a:latin typeface="Cambria Math" panose="02040503050406030204" pitchFamily="18" charset="0"/>
                        </a:rPr>
                        <m:t>𝑖</m:t>
                      </m:r>
                      <m:r>
                        <a:rPr lang="pl-PL" sz="6000" b="0" i="1" smtClean="0">
                          <a:latin typeface="Cambria Math" panose="02040503050406030204" pitchFamily="18" charset="0"/>
                        </a:rPr>
                        <m:t>=0,1,…,</m:t>
                      </m:r>
                      <m:r>
                        <a:rPr lang="pl-PL" sz="6000" b="0" i="1" smtClean="0">
                          <a:latin typeface="Cambria Math" panose="02040503050406030204" pitchFamily="18" charset="0"/>
                        </a:rPr>
                        <m:t>𝑛</m:t>
                      </m:r>
                    </m:oMath>
                  </m:oMathPara>
                </a14:m>
                <a:endParaRPr lang="pl-PL" sz="6000"/>
              </a:p>
            </p:txBody>
          </p:sp>
        </mc:Choice>
        <mc:Fallback xmlns="">
          <p:sp>
            <p:nvSpPr>
              <p:cNvPr id="2" name="pole tekstowe 1">
                <a:extLst>
                  <a:ext uri="{FF2B5EF4-FFF2-40B4-BE49-F238E27FC236}">
                    <a16:creationId xmlns:a16="http://schemas.microsoft.com/office/drawing/2014/main" id="{7A2D34FC-9A8F-0BF9-B21E-ACC127849391}"/>
                  </a:ext>
                </a:extLst>
              </p:cNvPr>
              <p:cNvSpPr txBox="1">
                <a:spLocks noRot="1" noChangeAspect="1" noMove="1" noResize="1" noEditPoints="1" noAdjustHandles="1" noChangeArrowheads="1" noChangeShapeType="1" noTextEdit="1"/>
              </p:cNvSpPr>
              <p:nvPr/>
            </p:nvSpPr>
            <p:spPr>
              <a:xfrm>
                <a:off x="3259606" y="2627799"/>
                <a:ext cx="18685993"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49730E07-4096-7302-723D-3F4AD4C342C0}"/>
                  </a:ext>
                </a:extLst>
              </p:cNvPr>
              <p:cNvSpPr txBox="1"/>
              <p:nvPr/>
            </p:nvSpPr>
            <p:spPr>
              <a:xfrm>
                <a:off x="3259606" y="4555159"/>
                <a:ext cx="18685993" cy="19389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𝑊</m:t>
                          </m:r>
                        </m:e>
                        <m:sub>
                          <m:r>
                            <a:rPr lang="pl-PL" sz="6000" b="0" i="1" smtClean="0">
                              <a:latin typeface="Cambria Math" panose="02040503050406030204" pitchFamily="18" charset="0"/>
                            </a:rPr>
                            <m:t>𝑛</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𝑖</m:t>
                          </m:r>
                        </m:e>
                      </m:d>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1</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2</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1</m:t>
                              </m:r>
                            </m:sub>
                          </m:sSub>
                        </m:e>
                      </m:d>
                      <m:r>
                        <a:rPr lang="pl-PL" sz="6000" b="0" i="1" smtClean="0">
                          <a:latin typeface="Cambria Math" panose="02040503050406030204" pitchFamily="18" charset="0"/>
                        </a:rPr>
                        <m:t>+…</m:t>
                      </m:r>
                    </m:oMath>
                  </m:oMathPara>
                </a14:m>
                <a:endParaRPr lang="pl-PL" sz="6000" b="0"/>
              </a:p>
              <a:p>
                <a:pPr/>
                <a14:m>
                  <m:oMathPara xmlns:m="http://schemas.openxmlformats.org/officeDocument/2006/math">
                    <m:oMathParaPr>
                      <m:jc m:val="center"/>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𝑛</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1</m:t>
                              </m:r>
                            </m:sub>
                          </m:sSub>
                        </m:e>
                      </m:d>
                      <m:r>
                        <a:rPr lang="pl-PL" sz="6000" b="0" i="1" smtClean="0">
                          <a:latin typeface="Cambria Math" panose="02040503050406030204" pitchFamily="18" charset="0"/>
                        </a:rPr>
                        <m:t>…(</m:t>
                      </m:r>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𝑛</m:t>
                          </m:r>
                          <m:r>
                            <a:rPr lang="pl-PL" sz="6000" b="0" i="1" smtClean="0">
                              <a:latin typeface="Cambria Math" panose="02040503050406030204" pitchFamily="18" charset="0"/>
                            </a:rPr>
                            <m:t>−1</m:t>
                          </m:r>
                        </m:sub>
                      </m:sSub>
                      <m:r>
                        <a:rPr lang="pl-PL" sz="6000" b="0" i="1" smtClean="0">
                          <a:latin typeface="Cambria Math" panose="02040503050406030204" pitchFamily="18" charset="0"/>
                        </a:rPr>
                        <m:t>)</m:t>
                      </m:r>
                    </m:oMath>
                  </m:oMathPara>
                </a14:m>
                <a:endParaRPr lang="pl-PL" sz="6000"/>
              </a:p>
            </p:txBody>
          </p:sp>
        </mc:Choice>
        <mc:Fallback xmlns="">
          <p:sp>
            <p:nvSpPr>
              <p:cNvPr id="3" name="pole tekstowe 2">
                <a:extLst>
                  <a:ext uri="{FF2B5EF4-FFF2-40B4-BE49-F238E27FC236}">
                    <a16:creationId xmlns:a16="http://schemas.microsoft.com/office/drawing/2014/main" id="{49730E07-4096-7302-723D-3F4AD4C342C0}"/>
                  </a:ext>
                </a:extLst>
              </p:cNvPr>
              <p:cNvSpPr txBox="1">
                <a:spLocks noRot="1" noChangeAspect="1" noMove="1" noResize="1" noEditPoints="1" noAdjustHandles="1" noChangeArrowheads="1" noChangeShapeType="1" noTextEdit="1"/>
              </p:cNvSpPr>
              <p:nvPr/>
            </p:nvSpPr>
            <p:spPr>
              <a:xfrm>
                <a:off x="3259606" y="4555159"/>
                <a:ext cx="18685993" cy="1938992"/>
              </a:xfrm>
              <a:prstGeom prst="rect">
                <a:avLst/>
              </a:prstGeom>
              <a:blipFill>
                <a:blip r:embed="rId5"/>
                <a:stretch>
                  <a:fillRect/>
                </a:stretch>
              </a:blipFill>
            </p:spPr>
            <p:txBody>
              <a:bodyPr/>
              <a:lstStyle/>
              <a:p>
                <a:r>
                  <a:rPr lang="en-US">
                    <a:noFill/>
                  </a:rPr>
                  <a:t> </a:t>
                </a:r>
              </a:p>
            </p:txBody>
          </p:sp>
        </mc:Fallback>
      </mc:AlternateContent>
      <p:sp>
        <p:nvSpPr>
          <p:cNvPr id="7" name="pole tekstowe 6">
            <a:extLst>
              <a:ext uri="{FF2B5EF4-FFF2-40B4-BE49-F238E27FC236}">
                <a16:creationId xmlns:a16="http://schemas.microsoft.com/office/drawing/2014/main" id="{BB6BDD5A-CFD5-987C-D80E-E0C7FC993268}"/>
              </a:ext>
            </a:extLst>
          </p:cNvPr>
          <p:cNvSpPr txBox="1"/>
          <p:nvPr/>
        </p:nvSpPr>
        <p:spPr>
          <a:xfrm>
            <a:off x="3259605" y="1716102"/>
            <a:ext cx="18685993" cy="1015663"/>
          </a:xfrm>
          <a:prstGeom prst="rect">
            <a:avLst/>
          </a:prstGeom>
          <a:noFill/>
        </p:spPr>
        <p:txBody>
          <a:bodyPr wrap="square">
            <a:spAutoFit/>
          </a:bodyPr>
          <a:lstStyle/>
          <a:p>
            <a:r>
              <a:rPr lang="en-US" sz="6000"/>
              <a:t>Let the interpolation nodes be equidistant, i.e.:</a:t>
            </a:r>
            <a:endParaRPr lang="pl-PL" sz="6000"/>
          </a:p>
        </p:txBody>
      </p:sp>
      <p:sp>
        <p:nvSpPr>
          <p:cNvPr id="8" name="pole tekstowe 7">
            <a:extLst>
              <a:ext uri="{FF2B5EF4-FFF2-40B4-BE49-F238E27FC236}">
                <a16:creationId xmlns:a16="http://schemas.microsoft.com/office/drawing/2014/main" id="{7D8D599F-A207-3711-C7B3-D7C5953A4D4A}"/>
              </a:ext>
            </a:extLst>
          </p:cNvPr>
          <p:cNvSpPr txBox="1"/>
          <p:nvPr/>
        </p:nvSpPr>
        <p:spPr>
          <a:xfrm>
            <a:off x="3259604" y="3584453"/>
            <a:ext cx="18685993" cy="1015663"/>
          </a:xfrm>
          <a:prstGeom prst="rect">
            <a:avLst/>
          </a:prstGeom>
          <a:noFill/>
        </p:spPr>
        <p:txBody>
          <a:bodyPr wrap="square">
            <a:spAutoFit/>
          </a:bodyPr>
          <a:lstStyle/>
          <a:p>
            <a:r>
              <a:rPr lang="en-US" sz="6000"/>
              <a:t>Let the interpolation polynomial be given by:</a:t>
            </a:r>
            <a:endParaRPr lang="pl-PL" sz="6000"/>
          </a:p>
        </p:txBody>
      </p:sp>
      <p:sp>
        <p:nvSpPr>
          <p:cNvPr id="9" name="pole tekstowe 8">
            <a:extLst>
              <a:ext uri="{FF2B5EF4-FFF2-40B4-BE49-F238E27FC236}">
                <a16:creationId xmlns:a16="http://schemas.microsoft.com/office/drawing/2014/main" id="{B8131B6F-04B7-891D-5E20-01EAFFF2718B}"/>
              </a:ext>
            </a:extLst>
          </p:cNvPr>
          <p:cNvSpPr txBox="1"/>
          <p:nvPr/>
        </p:nvSpPr>
        <p:spPr>
          <a:xfrm>
            <a:off x="3259604" y="6594916"/>
            <a:ext cx="18685993" cy="1015663"/>
          </a:xfrm>
          <a:prstGeom prst="rect">
            <a:avLst/>
          </a:prstGeom>
          <a:noFill/>
        </p:spPr>
        <p:txBody>
          <a:bodyPr wrap="square">
            <a:spAutoFit/>
          </a:bodyPr>
          <a:lstStyle/>
          <a:p>
            <a:r>
              <a:rPr lang="en-US" sz="6000"/>
              <a:t>Use the following notation for greater readability:</a:t>
            </a:r>
            <a:endParaRPr lang="pl-PL" sz="6000"/>
          </a:p>
        </p:txBody>
      </p:sp>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52041581-958D-8909-9D49-E547309DFF36}"/>
                  </a:ext>
                </a:extLst>
              </p:cNvPr>
              <p:cNvSpPr txBox="1"/>
              <p:nvPr/>
            </p:nvSpPr>
            <p:spPr>
              <a:xfrm>
                <a:off x="3259604" y="7722067"/>
                <a:ext cx="18685993" cy="107971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𝑟</m:t>
                              </m:r>
                            </m:e>
                          </m:d>
                        </m:sup>
                      </m:sSup>
                      <m:r>
                        <a:rPr lang="pl-PL" sz="6000" b="0" i="1" smtClean="0">
                          <a:latin typeface="Cambria Math" panose="02040503050406030204" pitchFamily="18" charset="0"/>
                        </a:rPr>
                        <m:t>=</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1</m:t>
                              </m:r>
                            </m:sub>
                          </m:sSub>
                        </m:e>
                      </m:d>
                      <m:r>
                        <a:rPr lang="pl-PL" sz="6000" b="0" i="1" smtClean="0">
                          <a:latin typeface="Cambria Math" panose="02040503050406030204" pitchFamily="18" charset="0"/>
                        </a:rPr>
                        <m:t>…(</m:t>
                      </m:r>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𝑟</m:t>
                          </m:r>
                        </m:sub>
                      </m:sSub>
                      <m:r>
                        <a:rPr lang="pl-PL" sz="6000" b="0" i="1" smtClean="0">
                          <a:latin typeface="Cambria Math" panose="02040503050406030204" pitchFamily="18" charset="0"/>
                        </a:rPr>
                        <m:t>)</m:t>
                      </m:r>
                    </m:oMath>
                  </m:oMathPara>
                </a14:m>
                <a:endParaRPr lang="pl-PL" sz="6000"/>
              </a:p>
            </p:txBody>
          </p:sp>
        </mc:Choice>
        <mc:Fallback xmlns="">
          <p:sp>
            <p:nvSpPr>
              <p:cNvPr id="10" name="pole tekstowe 9">
                <a:extLst>
                  <a:ext uri="{FF2B5EF4-FFF2-40B4-BE49-F238E27FC236}">
                    <a16:creationId xmlns:a16="http://schemas.microsoft.com/office/drawing/2014/main" id="{52041581-958D-8909-9D49-E547309DFF36}"/>
                  </a:ext>
                </a:extLst>
              </p:cNvPr>
              <p:cNvSpPr txBox="1">
                <a:spLocks noRot="1" noChangeAspect="1" noMove="1" noResize="1" noEditPoints="1" noAdjustHandles="1" noChangeArrowheads="1" noChangeShapeType="1" noTextEdit="1"/>
              </p:cNvSpPr>
              <p:nvPr/>
            </p:nvSpPr>
            <p:spPr>
              <a:xfrm>
                <a:off x="3259604" y="7722067"/>
                <a:ext cx="18685993" cy="1079719"/>
              </a:xfrm>
              <a:prstGeom prst="rect">
                <a:avLst/>
              </a:prstGeom>
              <a:blipFill>
                <a:blip r:embed="rId6"/>
                <a:stretch>
                  <a:fillRect/>
                </a:stretch>
              </a:blipFill>
            </p:spPr>
            <p:txBody>
              <a:bodyPr/>
              <a:lstStyle/>
              <a:p>
                <a:r>
                  <a:rPr lang="en-US">
                    <a:noFill/>
                  </a:rPr>
                  <a:t> </a:t>
                </a:r>
              </a:p>
            </p:txBody>
          </p:sp>
        </mc:Fallback>
      </mc:AlternateContent>
      <p:sp>
        <p:nvSpPr>
          <p:cNvPr id="11" name="pole tekstowe 10">
            <a:extLst>
              <a:ext uri="{FF2B5EF4-FFF2-40B4-BE49-F238E27FC236}">
                <a16:creationId xmlns:a16="http://schemas.microsoft.com/office/drawing/2014/main" id="{187DB99C-7157-484B-2BA6-6B74CB6C3FE9}"/>
              </a:ext>
            </a:extLst>
          </p:cNvPr>
          <p:cNvSpPr txBox="1"/>
          <p:nvPr/>
        </p:nvSpPr>
        <p:spPr>
          <a:xfrm>
            <a:off x="3259603" y="9055634"/>
            <a:ext cx="18685993" cy="1015663"/>
          </a:xfrm>
          <a:prstGeom prst="rect">
            <a:avLst/>
          </a:prstGeom>
          <a:noFill/>
        </p:spPr>
        <p:txBody>
          <a:bodyPr wrap="square">
            <a:spAutoFit/>
          </a:bodyPr>
          <a:lstStyle/>
          <a:p>
            <a:r>
              <a:rPr lang="en-US" sz="6000"/>
              <a:t>We can tidy up the above statement a bit:</a:t>
            </a:r>
            <a:endParaRPr lang="pl-PL" sz="6000"/>
          </a:p>
        </p:txBody>
      </p:sp>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27D79144-7922-7DAC-DF6F-47AFBEAA0F23}"/>
                  </a:ext>
                </a:extLst>
              </p:cNvPr>
              <p:cNvSpPr txBox="1"/>
              <p:nvPr/>
            </p:nvSpPr>
            <p:spPr>
              <a:xfrm>
                <a:off x="3230922" y="10393773"/>
                <a:ext cx="21124397" cy="107971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𝑊</m:t>
                          </m:r>
                        </m:e>
                        <m:sub>
                          <m:r>
                            <a:rPr lang="pl-PL" sz="6000" b="0" i="1" smtClean="0">
                              <a:latin typeface="Cambria Math" panose="02040503050406030204" pitchFamily="18" charset="0"/>
                            </a:rPr>
                            <m:t>𝑛</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𝑖</m:t>
                          </m:r>
                        </m:e>
                      </m:d>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1</m:t>
                          </m:r>
                        </m:sub>
                      </m:sSub>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1</m:t>
                              </m:r>
                            </m:e>
                          </m:d>
                        </m:sup>
                      </m:sSup>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2</m:t>
                          </m:r>
                        </m:sub>
                      </m:sSub>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2</m:t>
                              </m:r>
                            </m:e>
                          </m:d>
                        </m:sup>
                      </m:sSup>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𝑛</m:t>
                          </m:r>
                        </m:sub>
                      </m:sSub>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𝑛</m:t>
                              </m:r>
                            </m:e>
                          </m:d>
                        </m:sup>
                      </m:sSup>
                    </m:oMath>
                  </m:oMathPara>
                </a14:m>
                <a:endParaRPr lang="pl-PL" sz="6000" b="0"/>
              </a:p>
            </p:txBody>
          </p:sp>
        </mc:Choice>
        <mc:Fallback xmlns="">
          <p:sp>
            <p:nvSpPr>
              <p:cNvPr id="12" name="pole tekstowe 11">
                <a:extLst>
                  <a:ext uri="{FF2B5EF4-FFF2-40B4-BE49-F238E27FC236}">
                    <a16:creationId xmlns:a16="http://schemas.microsoft.com/office/drawing/2014/main" id="{27D79144-7922-7DAC-DF6F-47AFBEAA0F23}"/>
                  </a:ext>
                </a:extLst>
              </p:cNvPr>
              <p:cNvSpPr txBox="1">
                <a:spLocks noRot="1" noChangeAspect="1" noMove="1" noResize="1" noEditPoints="1" noAdjustHandles="1" noChangeArrowheads="1" noChangeShapeType="1" noTextEdit="1"/>
              </p:cNvSpPr>
              <p:nvPr/>
            </p:nvSpPr>
            <p:spPr>
              <a:xfrm>
                <a:off x="3230922" y="10393773"/>
                <a:ext cx="21124397" cy="1079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 name="Pismo odręczne 5">
                <a:extLst>
                  <a:ext uri="{FF2B5EF4-FFF2-40B4-BE49-F238E27FC236}">
                    <a16:creationId xmlns:a16="http://schemas.microsoft.com/office/drawing/2014/main" id="{E176B833-D834-0C2A-6392-012B722FE674}"/>
                  </a:ext>
                </a:extLst>
              </p14:cNvPr>
              <p14:cNvContentPartPr/>
              <p14:nvPr/>
            </p14:nvContentPartPr>
            <p14:xfrm>
              <a:off x="5827680" y="4671720"/>
              <a:ext cx="5509440" cy="2067480"/>
            </p14:xfrm>
          </p:contentPart>
        </mc:Choice>
        <mc:Fallback xmlns="">
          <p:pic>
            <p:nvPicPr>
              <p:cNvPr id="6" name="Pismo odręczne 5">
                <a:extLst>
                  <a:ext uri="{FF2B5EF4-FFF2-40B4-BE49-F238E27FC236}">
                    <a16:creationId xmlns:a16="http://schemas.microsoft.com/office/drawing/2014/main" id="{E176B833-D834-0C2A-6392-012B722FE674}"/>
                  </a:ext>
                </a:extLst>
              </p:cNvPr>
              <p:cNvPicPr/>
              <p:nvPr/>
            </p:nvPicPr>
            <p:blipFill>
              <a:blip r:embed="rId9"/>
              <a:stretch>
                <a:fillRect/>
              </a:stretch>
            </p:blipFill>
            <p:spPr>
              <a:xfrm>
                <a:off x="5811840" y="4608360"/>
                <a:ext cx="5540760" cy="2194200"/>
              </a:xfrm>
              <a:prstGeom prst="rect">
                <a:avLst/>
              </a:prstGeom>
            </p:spPr>
          </p:pic>
        </mc:Fallback>
      </mc:AlternateContent>
    </p:spTree>
    <p:extLst>
      <p:ext uri="{BB962C8B-B14F-4D97-AF65-F5344CB8AC3E}">
        <p14:creationId xmlns:p14="http://schemas.microsoft.com/office/powerpoint/2010/main" val="4290391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A02B44F8-BACA-EA4A-5FC8-0462BBC2DAD5}"/>
              </a:ext>
            </a:extLst>
          </p:cNvPr>
          <p:cNvSpPr txBox="1"/>
          <p:nvPr/>
        </p:nvSpPr>
        <p:spPr>
          <a:xfrm>
            <a:off x="3259607" y="570931"/>
            <a:ext cx="18685993" cy="1015663"/>
          </a:xfrm>
          <a:prstGeom prst="rect">
            <a:avLst/>
          </a:prstGeom>
          <a:noFill/>
        </p:spPr>
        <p:txBody>
          <a:bodyPr wrap="square">
            <a:spAutoFit/>
          </a:bodyPr>
          <a:lstStyle/>
          <a:p>
            <a:r>
              <a:rPr lang="pl-PL" sz="6000" b="1" err="1"/>
              <a:t>Newton's</a:t>
            </a:r>
            <a:r>
              <a:rPr lang="pl-PL" sz="6000" b="1"/>
              <a:t> </a:t>
            </a:r>
            <a:r>
              <a:rPr lang="pl-PL" sz="6000" b="1" err="1"/>
              <a:t>interpolation</a:t>
            </a:r>
            <a:r>
              <a:rPr lang="pl-PL" sz="6000" b="1"/>
              <a:t> </a:t>
            </a:r>
            <a:r>
              <a:rPr lang="pl-PL" sz="6000" b="1" err="1"/>
              <a:t>polynomial</a:t>
            </a:r>
            <a:endParaRPr lang="pl-PL" sz="6000" b="1"/>
          </a:p>
        </p:txBody>
      </p:sp>
      <p:sp>
        <p:nvSpPr>
          <p:cNvPr id="11" name="pole tekstowe 10">
            <a:extLst>
              <a:ext uri="{FF2B5EF4-FFF2-40B4-BE49-F238E27FC236}">
                <a16:creationId xmlns:a16="http://schemas.microsoft.com/office/drawing/2014/main" id="{187DB99C-7157-484B-2BA6-6B74CB6C3FE9}"/>
              </a:ext>
            </a:extLst>
          </p:cNvPr>
          <p:cNvSpPr txBox="1"/>
          <p:nvPr/>
        </p:nvSpPr>
        <p:spPr>
          <a:xfrm>
            <a:off x="3259603" y="2119968"/>
            <a:ext cx="18685993" cy="1015663"/>
          </a:xfrm>
          <a:prstGeom prst="rect">
            <a:avLst/>
          </a:prstGeom>
          <a:noFill/>
        </p:spPr>
        <p:txBody>
          <a:bodyPr wrap="square">
            <a:spAutoFit/>
          </a:bodyPr>
          <a:lstStyle/>
          <a:p>
            <a:r>
              <a:rPr lang="en-US" sz="6000"/>
              <a:t>We can tidy up the above statement a bit:</a:t>
            </a:r>
            <a:endParaRPr lang="pl-PL" sz="6000"/>
          </a:p>
        </p:txBody>
      </p:sp>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27D79144-7922-7DAC-DF6F-47AFBEAA0F23}"/>
                  </a:ext>
                </a:extLst>
              </p:cNvPr>
              <p:cNvSpPr txBox="1"/>
              <p:nvPr/>
            </p:nvSpPr>
            <p:spPr>
              <a:xfrm>
                <a:off x="2040400" y="3669005"/>
                <a:ext cx="21124397" cy="107971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𝑊</m:t>
                          </m:r>
                        </m:e>
                        <m:sub>
                          <m:r>
                            <a:rPr lang="pl-PL" sz="6000" b="0" i="1" smtClean="0">
                              <a:latin typeface="Cambria Math" panose="02040503050406030204" pitchFamily="18" charset="0"/>
                            </a:rPr>
                            <m:t>𝑛</m:t>
                          </m:r>
                        </m:sub>
                      </m:sSub>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𝑖</m:t>
                          </m:r>
                        </m:e>
                      </m:d>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1</m:t>
                          </m:r>
                        </m:sub>
                      </m:sSub>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1</m:t>
                              </m:r>
                            </m:e>
                          </m:d>
                        </m:sup>
                      </m:sSup>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2</m:t>
                          </m:r>
                        </m:sub>
                      </m:sSub>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2</m:t>
                              </m:r>
                            </m:e>
                          </m:d>
                        </m:sup>
                      </m:sSup>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𝑛</m:t>
                          </m:r>
                        </m:sub>
                      </m:sSub>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𝑛</m:t>
                              </m:r>
                            </m:e>
                          </m:d>
                        </m:sup>
                      </m:sSup>
                    </m:oMath>
                  </m:oMathPara>
                </a14:m>
                <a:endParaRPr lang="pl-PL" sz="6000" b="0"/>
              </a:p>
            </p:txBody>
          </p:sp>
        </mc:Choice>
        <mc:Fallback xmlns="">
          <p:sp>
            <p:nvSpPr>
              <p:cNvPr id="12" name="pole tekstowe 11">
                <a:extLst>
                  <a:ext uri="{FF2B5EF4-FFF2-40B4-BE49-F238E27FC236}">
                    <a16:creationId xmlns:a16="http://schemas.microsoft.com/office/drawing/2014/main" id="{27D79144-7922-7DAC-DF6F-47AFBEAA0F23}"/>
                  </a:ext>
                </a:extLst>
              </p:cNvPr>
              <p:cNvSpPr txBox="1">
                <a:spLocks noRot="1" noChangeAspect="1" noMove="1" noResize="1" noEditPoints="1" noAdjustHandles="1" noChangeArrowheads="1" noChangeShapeType="1" noTextEdit="1"/>
              </p:cNvSpPr>
              <p:nvPr/>
            </p:nvSpPr>
            <p:spPr>
              <a:xfrm>
                <a:off x="2040400" y="3669005"/>
                <a:ext cx="21124397" cy="10797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711FDEC0-3516-8085-917D-9F2C959EC7E5}"/>
                  </a:ext>
                </a:extLst>
              </p:cNvPr>
              <p:cNvSpPr txBox="1"/>
              <p:nvPr/>
            </p:nvSpPr>
            <p:spPr>
              <a:xfrm>
                <a:off x="2040399" y="5282098"/>
                <a:ext cx="21124397" cy="10156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𝑊</m:t>
                          </m:r>
                        </m:e>
                        <m:sub>
                          <m:r>
                            <a:rPr lang="pl-PL" sz="6000" b="0" i="1" smtClean="0">
                              <a:latin typeface="Cambria Math" panose="02040503050406030204" pitchFamily="18" charset="0"/>
                            </a:rPr>
                            <m:t>𝑛</m:t>
                          </m:r>
                        </m:sub>
                      </m:sSub>
                      <m:d>
                        <m:dPr>
                          <m:ctrlPr>
                            <a:rPr lang="pl-PL" sz="6000" b="0" i="1" smtClean="0">
                              <a:latin typeface="Cambria Math" panose="02040503050406030204" pitchFamily="18" charset="0"/>
                            </a:rPr>
                          </m:ctrlPr>
                        </m:dPr>
                        <m:e>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𝑎</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𝑦</m:t>
                          </m:r>
                        </m:e>
                        <m:sub>
                          <m:r>
                            <a:rPr lang="pl-PL" sz="6000" b="0" i="1" smtClean="0">
                              <a:latin typeface="Cambria Math" panose="02040503050406030204" pitchFamily="18" charset="0"/>
                            </a:rPr>
                            <m:t>𝑜</m:t>
                          </m:r>
                        </m:sub>
                      </m:sSub>
                    </m:oMath>
                  </m:oMathPara>
                </a14:m>
                <a:endParaRPr lang="pl-PL" sz="6000" b="0"/>
              </a:p>
            </p:txBody>
          </p:sp>
        </mc:Choice>
        <mc:Fallback xmlns="">
          <p:sp>
            <p:nvSpPr>
              <p:cNvPr id="4" name="pole tekstowe 3">
                <a:extLst>
                  <a:ext uri="{FF2B5EF4-FFF2-40B4-BE49-F238E27FC236}">
                    <a16:creationId xmlns:a16="http://schemas.microsoft.com/office/drawing/2014/main" id="{711FDEC0-3516-8085-917D-9F2C959EC7E5}"/>
                  </a:ext>
                </a:extLst>
              </p:cNvPr>
              <p:cNvSpPr txBox="1">
                <a:spLocks noRot="1" noChangeAspect="1" noMove="1" noResize="1" noEditPoints="1" noAdjustHandles="1" noChangeArrowheads="1" noChangeShapeType="1" noTextEdit="1"/>
              </p:cNvSpPr>
              <p:nvPr/>
            </p:nvSpPr>
            <p:spPr>
              <a:xfrm>
                <a:off x="2040399" y="5282098"/>
                <a:ext cx="21124397" cy="1015663"/>
              </a:xfrm>
              <a:prstGeom prst="rect">
                <a:avLst/>
              </a:prstGeom>
              <a:blipFill>
                <a:blip r:embed="rId5"/>
                <a:stretch>
                  <a:fillRect/>
                </a:stretch>
              </a:blipFill>
            </p:spPr>
            <p:txBody>
              <a:bodyPr/>
              <a:lstStyle/>
              <a:p>
                <a:r>
                  <a:rPr lang="en-US">
                    <a:noFill/>
                  </a:rPr>
                  <a:t> </a:t>
                </a:r>
              </a:p>
            </p:txBody>
          </p:sp>
        </mc:Fallback>
      </mc:AlternateContent>
      <p:pic>
        <p:nvPicPr>
          <p:cNvPr id="13" name="Obraz 12">
            <a:extLst>
              <a:ext uri="{FF2B5EF4-FFF2-40B4-BE49-F238E27FC236}">
                <a16:creationId xmlns:a16="http://schemas.microsoft.com/office/drawing/2014/main" id="{F773ED28-3832-143A-5110-FFE7EB5E242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1655911" y="6857999"/>
            <a:ext cx="17852415" cy="3908321"/>
          </a:xfrm>
          <a:prstGeom prst="rect">
            <a:avLst/>
          </a:prstGeom>
        </p:spPr>
      </p:pic>
    </p:spTree>
    <p:extLst>
      <p:ext uri="{BB962C8B-B14F-4D97-AF65-F5344CB8AC3E}">
        <p14:creationId xmlns:p14="http://schemas.microsoft.com/office/powerpoint/2010/main" val="773201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4" name="pole tekstowe 13">
            <a:extLst>
              <a:ext uri="{FF2B5EF4-FFF2-40B4-BE49-F238E27FC236}">
                <a16:creationId xmlns:a16="http://schemas.microsoft.com/office/drawing/2014/main" id="{8EDEA7AE-64EB-DF34-27A1-E5BE22FB2366}"/>
              </a:ext>
            </a:extLst>
          </p:cNvPr>
          <p:cNvSpPr txBox="1"/>
          <p:nvPr/>
        </p:nvSpPr>
        <p:spPr>
          <a:xfrm>
            <a:off x="1324999" y="8958071"/>
            <a:ext cx="21734001" cy="1015663"/>
          </a:xfrm>
          <a:prstGeom prst="rect">
            <a:avLst/>
          </a:prstGeom>
          <a:noFill/>
        </p:spPr>
        <p:txBody>
          <a:bodyPr wrap="square">
            <a:spAutoFit/>
          </a:bodyPr>
          <a:lstStyle/>
          <a:p>
            <a:r>
              <a:rPr lang="en-US" sz="6000"/>
              <a:t>To determine subsequent coefficients, we use progressive differences</a:t>
            </a:r>
            <a:endParaRPr lang="pl-PL" sz="6000"/>
          </a:p>
        </p:txBody>
      </p:sp>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CCB06A88-9F06-347C-7C19-A130B0EC6F5C}"/>
                  </a:ext>
                </a:extLst>
              </p:cNvPr>
              <p:cNvSpPr txBox="1"/>
              <p:nvPr/>
            </p:nvSpPr>
            <p:spPr>
              <a:xfrm>
                <a:off x="982021" y="1008010"/>
                <a:ext cx="23401979" cy="769172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1</m:t>
                          </m:r>
                        </m:sub>
                      </m:sSub>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2</m:t>
                          </m:r>
                        </m:sub>
                      </m:sSub>
                      <m:d>
                        <m:dPr>
                          <m:begChr m:val="{"/>
                          <m:endChr m:val="}"/>
                          <m:ctrlPr>
                            <a:rPr lang="pl-PL" sz="4800" b="0" i="1" smtClean="0">
                              <a:latin typeface="Cambria Math" panose="02040503050406030204" pitchFamily="18" charset="0"/>
                            </a:rPr>
                          </m:ctrlPr>
                        </m:d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h</m:t>
                              </m:r>
                            </m:e>
                          </m:d>
                          <m:r>
                            <a:rPr lang="pl-PL" sz="4800" b="0" i="1" smtClean="0">
                              <a:latin typeface="Cambria Math" panose="02040503050406030204" pitchFamily="18" charset="0"/>
                            </a:rPr>
                            <m:t>−</m:t>
                          </m:r>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h</m:t>
                              </m:r>
                            </m:e>
                          </m:d>
                        </m:e>
                      </m:d>
                      <m:r>
                        <a:rPr lang="pl-PL" sz="4800" b="0" i="1" smtClean="0">
                          <a:latin typeface="Cambria Math" panose="02040503050406030204" pitchFamily="18" charset="0"/>
                        </a:rPr>
                        <m:t>+</m:t>
                      </m:r>
                    </m:oMath>
                  </m:oMathPara>
                </a14:m>
                <a:endParaRPr lang="pl-PL" sz="6000"/>
              </a:p>
              <a:p>
                <a14:m>
                  <m:oMath xmlns:m="http://schemas.openxmlformats.org/officeDocument/2006/math">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𝑛</m:t>
                        </m:r>
                      </m:sub>
                    </m:sSub>
                    <m:r>
                      <a:rPr lang="pl-PL" sz="4800" b="0" i="1" smtClean="0">
                        <a:latin typeface="Cambria Math" panose="02040503050406030204" pitchFamily="18" charset="0"/>
                      </a:rPr>
                      <m:t>{</m:t>
                    </m:r>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e>
                        </m:d>
                      </m:sup>
                    </m:sSup>
                    <m:r>
                      <a:rPr lang="pl-PL" sz="4800" b="0" i="1" smtClean="0">
                        <a:latin typeface="Cambria Math" panose="02040503050406030204" pitchFamily="18" charset="0"/>
                      </a:rPr>
                      <m:t> −</m:t>
                    </m:r>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e>
                        </m:d>
                      </m:sup>
                    </m:sSup>
                    <m:r>
                      <a:rPr lang="pl-PL" sz="4800" b="0" i="1" smtClean="0">
                        <a:latin typeface="Cambria Math" panose="02040503050406030204" pitchFamily="18" charset="0"/>
                      </a:rPr>
                      <m:t>}</m:t>
                    </m:r>
                  </m:oMath>
                </a14:m>
                <a:r>
                  <a:rPr lang="pl-PL" sz="4800" b="0"/>
                  <a:t>=</a:t>
                </a:r>
              </a:p>
              <a:p>
                <a:endParaRPr lang="pl-PL" sz="4800"/>
              </a:p>
              <a:p>
                <a:endParaRPr lang="pl-PL" sz="4800" b="0"/>
              </a:p>
              <a:p>
                <a14:m>
                  <m:oMath xmlns:m="http://schemas.openxmlformats.org/officeDocument/2006/math">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1</m:t>
                        </m:r>
                      </m:sub>
                    </m:sSub>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2</m:t>
                        </m:r>
                      </m:sub>
                    </m:sSub>
                    <m:r>
                      <a:rPr lang="pl-PL" sz="4800" b="0" i="1" smtClean="0">
                        <a:latin typeface="Cambria Math" panose="02040503050406030204" pitchFamily="18" charset="0"/>
                      </a:rPr>
                      <m:t>{</m:t>
                    </m:r>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r>
                      <a:rPr lang="pl-PL" sz="4800" b="0" i="1" smtClean="0">
                        <a:latin typeface="Cambria Math" panose="02040503050406030204" pitchFamily="18" charset="0"/>
                      </a:rPr>
                      <m:t>−(</m:t>
                    </m:r>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oMath>
                </a14:m>
                <a:r>
                  <a:rPr lang="pl-PL" sz="4800" b="0"/>
                  <a:t>+…</a:t>
                </a:r>
              </a:p>
              <a:p>
                <a:pPr/>
                <a14:m>
                  <m:oMathPara xmlns:m="http://schemas.openxmlformats.org/officeDocument/2006/math">
                    <m:oMathParaPr>
                      <m:jc m:val="left"/>
                    </m:oMathParaPr>
                    <m:oMath xmlns:m="http://schemas.openxmlformats.org/officeDocument/2006/math">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𝑛</m:t>
                          </m:r>
                        </m:sub>
                      </m:sSub>
                      <m:d>
                        <m:dPr>
                          <m:begChr m:val="{"/>
                          <m:endChr m:val="}"/>
                          <m:ctrlPr>
                            <a:rPr lang="pl-PL" sz="4800" b="0" i="1" smtClean="0">
                              <a:latin typeface="Cambria Math" panose="02040503050406030204" pitchFamily="18" charset="0"/>
                            </a:rPr>
                          </m:ctrlPr>
                        </m:dPr>
                        <m:e>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e>
                              </m:d>
                            </m:sup>
                          </m:sSup>
                          <m:r>
                            <a:rPr lang="pl-PL" sz="4800" b="0" i="1" smtClean="0">
                              <a:latin typeface="Cambria Math" panose="02040503050406030204" pitchFamily="18" charset="0"/>
                            </a:rPr>
                            <m:t>−</m:t>
                          </m:r>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e>
                              </m:d>
                            </m:sup>
                          </m:sSup>
                        </m:e>
                      </m:d>
                      <m:r>
                        <a:rPr lang="pl-PL" sz="4800" b="0" i="1" smtClean="0">
                          <a:latin typeface="Cambria Math" panose="02040503050406030204" pitchFamily="18" charset="0"/>
                        </a:rPr>
                        <m:t>=</m:t>
                      </m:r>
                    </m:oMath>
                  </m:oMathPara>
                </a14:m>
                <a:endParaRPr lang="pl-PL" sz="4800" b="0"/>
              </a:p>
              <a:p>
                <a:endParaRPr lang="pl-PL" sz="4800" b="0"/>
              </a:p>
              <a:p>
                <a:pPr/>
                <a14:m>
                  <m:oMathPara xmlns:m="http://schemas.openxmlformats.org/officeDocument/2006/math">
                    <m:oMathParaPr>
                      <m:jc m:val="left"/>
                    </m:oMathParaPr>
                    <m:oMath xmlns:m="http://schemas.openxmlformats.org/officeDocument/2006/math">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1</m:t>
                          </m:r>
                        </m:sub>
                      </m:sSub>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2</m:t>
                          </m:r>
                        </m:sub>
                      </m:sSub>
                      <m:d>
                        <m:dPr>
                          <m:begChr m:val="{"/>
                          <m:endChr m:val="}"/>
                          <m:ctrlPr>
                            <a:rPr lang="pl-PL" sz="4800" b="0" i="1" smtClean="0">
                              <a:latin typeface="Cambria Math" panose="02040503050406030204" pitchFamily="18" charset="0"/>
                            </a:rPr>
                          </m:ctrlPr>
                        </m:d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h</m:t>
                              </m:r>
                            </m:e>
                          </m:d>
                        </m:e>
                      </m:d>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𝑛</m:t>
                          </m:r>
                        </m:sub>
                      </m:sSub>
                      <m:r>
                        <a:rPr lang="pl-PL" sz="4800" b="0" i="1" smtClean="0">
                          <a:latin typeface="Cambria Math" panose="02040503050406030204" pitchFamily="18" charset="0"/>
                        </a:rPr>
                        <m:t>{</m:t>
                      </m:r>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r>
                                <a:rPr lang="pl-PL" sz="4800" b="0" i="1" smtClean="0">
                                  <a:latin typeface="Cambria Math" panose="02040503050406030204" pitchFamily="18" charset="0"/>
                                </a:rPr>
                                <m:t>h</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e>
                          </m:d>
                        </m:sup>
                      </m:sSup>
                      <m:r>
                        <a:rPr lang="pl-PL" sz="4800" b="0" i="1" smtClean="0">
                          <a:latin typeface="Cambria Math" panose="02040503050406030204" pitchFamily="18" charset="0"/>
                        </a:rPr>
                        <m:t>−</m:t>
                      </m:r>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e>
                          </m:d>
                        </m:sup>
                      </m:sSup>
                      <m:r>
                        <a:rPr lang="pl-PL" sz="4800" b="0" i="1" smtClean="0">
                          <a:latin typeface="Cambria Math" panose="02040503050406030204" pitchFamily="18" charset="0"/>
                        </a:rPr>
                        <m:t>}</m:t>
                      </m:r>
                    </m:oMath>
                  </m:oMathPara>
                </a14:m>
                <a:endParaRPr lang="pl-PL" sz="4800" b="0"/>
              </a:p>
              <a:p>
                <a:endParaRPr lang="pl-PL" sz="4800"/>
              </a:p>
              <a:p>
                <a:pPr/>
                <a14:m>
                  <m:oMathPara xmlns:m="http://schemas.openxmlformats.org/officeDocument/2006/math">
                    <m:oMathParaPr>
                      <m:jc m:val="left"/>
                    </m:oMathParaPr>
                    <m:oMath xmlns:m="http://schemas.openxmlformats.org/officeDocument/2006/math">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1</m:t>
                          </m:r>
                        </m:sub>
                      </m:sSub>
                      <m:r>
                        <a:rPr lang="pl-PL" sz="4800" b="0" i="1" smtClean="0">
                          <a:latin typeface="Cambria Math" panose="02040503050406030204" pitchFamily="18" charset="0"/>
                        </a:rPr>
                        <m:t>h</m:t>
                      </m:r>
                      <m:r>
                        <a:rPr lang="pl-PL" sz="4800" b="0" i="1" smtClean="0">
                          <a:latin typeface="Cambria Math" panose="02040503050406030204" pitchFamily="18" charset="0"/>
                        </a:rPr>
                        <m:t>+2</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2</m:t>
                          </m:r>
                        </m:sub>
                      </m:sSub>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1</m:t>
                              </m:r>
                            </m:e>
                          </m:d>
                        </m:sup>
                      </m:sSup>
                      <m:r>
                        <a:rPr lang="pl-PL" sz="4800" b="0" i="1" smtClean="0">
                          <a:latin typeface="Cambria Math" panose="02040503050406030204" pitchFamily="18" charset="0"/>
                        </a:rPr>
                        <m:t>+3</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3</m:t>
                          </m:r>
                        </m:sub>
                      </m:sSub>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2</m:t>
                              </m:r>
                            </m:e>
                          </m:d>
                        </m:sup>
                      </m:sSup>
                      <m:r>
                        <a:rPr lang="pl-PL" sz="4800" b="0" i="1" smtClean="0">
                          <a:latin typeface="Cambria Math" panose="02040503050406030204" pitchFamily="18" charset="0"/>
                        </a:rPr>
                        <m:t>h</m:t>
                      </m:r>
                      <m:r>
                        <a:rPr lang="pl-PL" sz="4800" b="0" i="1" smtClean="0">
                          <a:latin typeface="Cambria Math" panose="02040503050406030204" pitchFamily="18" charset="0"/>
                        </a:rPr>
                        <m:t>+</m:t>
                      </m:r>
                      <m:r>
                        <a:rPr lang="pl-PL" sz="4800" b="0" i="1" smtClean="0">
                          <a:latin typeface="Cambria Math" panose="02040503050406030204" pitchFamily="18" charset="0"/>
                        </a:rPr>
                        <m:t>𝑛</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𝑎</m:t>
                          </m:r>
                        </m:e>
                        <m:sub>
                          <m:r>
                            <a:rPr lang="pl-PL" sz="4800" b="0" i="1" smtClean="0">
                              <a:latin typeface="Cambria Math" panose="02040503050406030204" pitchFamily="18" charset="0"/>
                            </a:rPr>
                            <m:t>𝑛</m:t>
                          </m:r>
                        </m:sub>
                      </m:sSub>
                      <m:sSup>
                        <m:sSupPr>
                          <m:ctrlPr>
                            <a:rPr lang="pl-PL" sz="4800" b="0" i="1" smtClean="0">
                              <a:latin typeface="Cambria Math" panose="02040503050406030204" pitchFamily="18" charset="0"/>
                            </a:rPr>
                          </m:ctrlPr>
                        </m:sSupPr>
                        <m:e>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e>
                        <m:sup>
                          <m:d>
                            <m:dPr>
                              <m:begChr m:val="["/>
                              <m:endChr m:val="]"/>
                              <m:ctrlPr>
                                <a:rPr lang="pl-PL" sz="4800" b="0" i="1" smtClean="0">
                                  <a:latin typeface="Cambria Math" panose="02040503050406030204" pitchFamily="18" charset="0"/>
                                </a:rPr>
                              </m:ctrlPr>
                            </m:dPr>
                            <m:e>
                              <m:r>
                                <a:rPr lang="pl-PL" sz="4800" b="0" i="1" smtClean="0">
                                  <a:latin typeface="Cambria Math" panose="02040503050406030204" pitchFamily="18" charset="0"/>
                                </a:rPr>
                                <m:t>𝑛</m:t>
                              </m:r>
                              <m:r>
                                <a:rPr lang="pl-PL" sz="4800" b="0" i="1" smtClean="0">
                                  <a:latin typeface="Cambria Math" panose="02040503050406030204" pitchFamily="18" charset="0"/>
                                </a:rPr>
                                <m:t>−1</m:t>
                              </m:r>
                            </m:e>
                          </m:d>
                        </m:sup>
                      </m:sSup>
                      <m:r>
                        <a:rPr lang="pl-PL" sz="4800" b="0" i="1" smtClean="0">
                          <a:latin typeface="Cambria Math" panose="02040503050406030204" pitchFamily="18" charset="0"/>
                        </a:rPr>
                        <m:t>h</m:t>
                      </m:r>
                    </m:oMath>
                  </m:oMathPara>
                </a14:m>
                <a:endParaRPr lang="pl-PL" sz="4800" b="0"/>
              </a:p>
            </p:txBody>
          </p:sp>
        </mc:Choice>
        <mc:Fallback xmlns="">
          <p:sp>
            <p:nvSpPr>
              <p:cNvPr id="15" name="pole tekstowe 14">
                <a:extLst>
                  <a:ext uri="{FF2B5EF4-FFF2-40B4-BE49-F238E27FC236}">
                    <a16:creationId xmlns:a16="http://schemas.microsoft.com/office/drawing/2014/main" id="{CCB06A88-9F06-347C-7C19-A130B0EC6F5C}"/>
                  </a:ext>
                </a:extLst>
              </p:cNvPr>
              <p:cNvSpPr txBox="1">
                <a:spLocks noRot="1" noChangeAspect="1" noMove="1" noResize="1" noEditPoints="1" noAdjustHandles="1" noChangeArrowheads="1" noChangeShapeType="1" noTextEdit="1"/>
              </p:cNvSpPr>
              <p:nvPr/>
            </p:nvSpPr>
            <p:spPr>
              <a:xfrm>
                <a:off x="982021" y="1008010"/>
                <a:ext cx="23401979" cy="76917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pole tekstowe 16">
                <a:extLst>
                  <a:ext uri="{FF2B5EF4-FFF2-40B4-BE49-F238E27FC236}">
                    <a16:creationId xmlns:a16="http://schemas.microsoft.com/office/drawing/2014/main" id="{B0B16595-C632-A9AD-1704-15A490B0ACCB}"/>
                  </a:ext>
                </a:extLst>
              </p:cNvPr>
              <p:cNvSpPr txBox="1"/>
              <p:nvPr/>
            </p:nvSpPr>
            <p:spPr>
              <a:xfrm>
                <a:off x="1324998" y="10232074"/>
                <a:ext cx="21734001" cy="18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 </m:t>
                      </m:r>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𝑊</m:t>
                          </m:r>
                        </m:e>
                        <m:sub>
                          <m:r>
                            <a:rPr lang="pl-PL" sz="6000" b="0" i="1" smtClean="0">
                              <a:latin typeface="Cambria Math" panose="02040503050406030204" pitchFamily="18" charset="0"/>
                              <a:ea typeface="Cambria Math" panose="02040503050406030204" pitchFamily="18" charset="0"/>
                            </a:rPr>
                            <m:t>𝑛</m:t>
                          </m:r>
                        </m:sub>
                      </m:sSub>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0</m:t>
                              </m:r>
                            </m:sub>
                          </m:sSub>
                        </m:e>
                      </m:d>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𝑎</m:t>
                          </m:r>
                        </m:e>
                        <m:sub>
                          <m:r>
                            <a:rPr lang="pl-PL" sz="6000" b="0" i="1" smtClean="0">
                              <a:latin typeface="Cambria Math" panose="02040503050406030204" pitchFamily="18" charset="0"/>
                              <a:ea typeface="Cambria Math" panose="02040503050406030204" pitchFamily="18" charset="0"/>
                            </a:rPr>
                            <m:t>1</m:t>
                          </m:r>
                        </m:sub>
                      </m:sSub>
                      <m:r>
                        <a:rPr lang="pl-PL" sz="6000" i="1">
                          <a:latin typeface="Cambria Math" panose="02040503050406030204" pitchFamily="18" charset="0"/>
                          <a:ea typeface="Cambria Math" panose="02040503050406030204" pitchFamily="18" charset="0"/>
                        </a:rPr>
                        <m:t>h</m:t>
                      </m:r>
                      <m:r>
                        <a:rPr lang="pl-PL" sz="6000" i="1">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𝑊</m:t>
                          </m:r>
                        </m:e>
                        <m:sub>
                          <m:r>
                            <a:rPr lang="pl-PL" sz="6000" b="0" i="1" smtClean="0">
                              <a:latin typeface="Cambria Math" panose="02040503050406030204" pitchFamily="18" charset="0"/>
                              <a:ea typeface="Cambria Math" panose="02040503050406030204" pitchFamily="18" charset="0"/>
                            </a:rPr>
                            <m:t>𝑛</m:t>
                          </m:r>
                        </m:sub>
                      </m:sSub>
                      <m:d>
                        <m:dPr>
                          <m:ctrlPr>
                            <a:rPr lang="pl-PL" sz="6000" b="0" i="1" smtClean="0">
                              <a:latin typeface="Cambria Math" panose="02040503050406030204" pitchFamily="18" charset="0"/>
                              <a:ea typeface="Cambria Math" panose="02040503050406030204" pitchFamily="18" charset="0"/>
                            </a:rPr>
                          </m:ctrlPr>
                        </m:dPr>
                        <m:e>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𝑥</m:t>
                              </m:r>
                            </m:e>
                            <m:sub>
                              <m:r>
                                <a:rPr lang="pl-PL" sz="6000" b="0" i="1" smtClean="0">
                                  <a:latin typeface="Cambria Math" panose="02040503050406030204" pitchFamily="18" charset="0"/>
                                  <a:ea typeface="Cambria Math" panose="02040503050406030204" pitchFamily="18" charset="0"/>
                                </a:rPr>
                                <m:t>0</m:t>
                              </m:r>
                            </m:sub>
                          </m:sSub>
                        </m:e>
                      </m:d>
                      <m:r>
                        <a:rPr lang="pl-PL" sz="6000" b="0" i="1" smtClean="0">
                          <a:latin typeface="Cambria Math" panose="02040503050406030204" pitchFamily="18" charset="0"/>
                          <a:ea typeface="Cambria Math" panose="02040503050406030204" pitchFamily="18" charset="0"/>
                        </a:rPr>
                        <m:t>=</m:t>
                      </m:r>
                      <m:r>
                        <a:rPr lang="pl-PL" sz="6000" i="1">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𝑦</m:t>
                          </m:r>
                        </m:e>
                        <m:sub>
                          <m:r>
                            <a:rPr lang="pl-PL" sz="6000" b="0" i="1" smtClean="0">
                              <a:latin typeface="Cambria Math" panose="02040503050406030204" pitchFamily="18" charset="0"/>
                              <a:ea typeface="Cambria Math" panose="02040503050406030204" pitchFamily="18" charset="0"/>
                            </a:rPr>
                            <m:t>0</m:t>
                          </m:r>
                        </m:sub>
                      </m:sSub>
                      <m:r>
                        <a:rPr lang="pl-PL" sz="6000" b="0" i="1" smtClean="0">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𝑎</m:t>
                          </m:r>
                        </m:e>
                        <m:sub>
                          <m:r>
                            <a:rPr lang="pl-PL" sz="6000" b="0" i="1" smtClean="0">
                              <a:latin typeface="Cambria Math" panose="02040503050406030204" pitchFamily="18" charset="0"/>
                              <a:ea typeface="Cambria Math" panose="02040503050406030204" pitchFamily="18" charset="0"/>
                            </a:rPr>
                            <m:t>1</m:t>
                          </m:r>
                        </m:sub>
                      </m:sSub>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𝑦</m:t>
                              </m:r>
                            </m:e>
                            <m:sub>
                              <m:r>
                                <a:rPr lang="pl-PL" sz="6000" b="0" i="1" smtClean="0">
                                  <a:latin typeface="Cambria Math" panose="02040503050406030204" pitchFamily="18" charset="0"/>
                                  <a:ea typeface="Cambria Math" panose="02040503050406030204" pitchFamily="18" charset="0"/>
                                </a:rPr>
                                <m:t>0</m:t>
                              </m:r>
                            </m:sub>
                          </m:sSub>
                        </m:num>
                        <m:den>
                          <m:r>
                            <a:rPr lang="pl-PL" sz="6000" b="0" i="1" smtClean="0">
                              <a:latin typeface="Cambria Math" panose="02040503050406030204" pitchFamily="18" charset="0"/>
                              <a:ea typeface="Cambria Math" panose="02040503050406030204" pitchFamily="18" charset="0"/>
                            </a:rPr>
                            <m:t>h</m:t>
                          </m:r>
                        </m:den>
                      </m:f>
                      <m:r>
                        <a:rPr lang="pl-PL" sz="6000" b="0" i="1" smtClean="0">
                          <a:latin typeface="Cambria Math" panose="02040503050406030204" pitchFamily="18" charset="0"/>
                          <a:ea typeface="Cambria Math" panose="02040503050406030204" pitchFamily="18" charset="0"/>
                        </a:rPr>
                        <m:t>=</m:t>
                      </m:r>
                      <m:f>
                        <m:fPr>
                          <m:ctrlPr>
                            <a:rPr lang="pl-PL" sz="6000" b="0" i="1" smtClean="0">
                              <a:latin typeface="Cambria Math" panose="02040503050406030204" pitchFamily="18" charset="0"/>
                              <a:ea typeface="Cambria Math" panose="02040503050406030204" pitchFamily="18" charset="0"/>
                            </a:rPr>
                          </m:ctrlPr>
                        </m:fPr>
                        <m:num>
                          <m:r>
                            <a:rPr lang="pl-PL" sz="6000" i="1">
                              <a:latin typeface="Cambria Math" panose="02040503050406030204" pitchFamily="18" charset="0"/>
                              <a:ea typeface="Cambria Math" panose="02040503050406030204" pitchFamily="18" charset="0"/>
                            </a:rPr>
                            <m:t>∆</m:t>
                          </m:r>
                          <m:sSub>
                            <m:sSubPr>
                              <m:ctrlPr>
                                <a:rPr lang="pl-PL" sz="6000" b="0" i="1" smtClean="0">
                                  <a:latin typeface="Cambria Math" panose="02040503050406030204" pitchFamily="18" charset="0"/>
                                  <a:ea typeface="Cambria Math" panose="02040503050406030204" pitchFamily="18" charset="0"/>
                                </a:rPr>
                              </m:ctrlPr>
                            </m:sSubPr>
                            <m:e>
                              <m:r>
                                <a:rPr lang="pl-PL" sz="6000" b="0" i="1" smtClean="0">
                                  <a:latin typeface="Cambria Math" panose="02040503050406030204" pitchFamily="18" charset="0"/>
                                  <a:ea typeface="Cambria Math" panose="02040503050406030204" pitchFamily="18" charset="0"/>
                                </a:rPr>
                                <m:t>𝑦</m:t>
                              </m:r>
                            </m:e>
                            <m:sub>
                              <m:r>
                                <a:rPr lang="pl-PL" sz="6000" b="0" i="1" smtClean="0">
                                  <a:latin typeface="Cambria Math" panose="02040503050406030204" pitchFamily="18" charset="0"/>
                                  <a:ea typeface="Cambria Math" panose="02040503050406030204" pitchFamily="18" charset="0"/>
                                </a:rPr>
                                <m:t>0</m:t>
                              </m:r>
                            </m:sub>
                          </m:sSub>
                        </m:num>
                        <m:den>
                          <m:r>
                            <a:rPr lang="pl-PL" sz="6000" b="0" i="1" smtClean="0">
                              <a:latin typeface="Cambria Math" panose="02040503050406030204" pitchFamily="18" charset="0"/>
                              <a:ea typeface="Cambria Math" panose="02040503050406030204" pitchFamily="18" charset="0"/>
                            </a:rPr>
                            <m:t>1!</m:t>
                          </m:r>
                          <m:r>
                            <a:rPr lang="pl-PL" sz="6000" b="0" i="1" smtClean="0">
                              <a:latin typeface="Cambria Math" panose="02040503050406030204" pitchFamily="18" charset="0"/>
                              <a:ea typeface="Cambria Math" panose="02040503050406030204" pitchFamily="18" charset="0"/>
                            </a:rPr>
                            <m:t>h</m:t>
                          </m:r>
                        </m:den>
                      </m:f>
                    </m:oMath>
                  </m:oMathPara>
                </a14:m>
                <a:endParaRPr lang="pl-PL" sz="6000"/>
              </a:p>
            </p:txBody>
          </p:sp>
        </mc:Choice>
        <mc:Fallback xmlns="">
          <p:sp>
            <p:nvSpPr>
              <p:cNvPr id="17" name="pole tekstowe 16">
                <a:extLst>
                  <a:ext uri="{FF2B5EF4-FFF2-40B4-BE49-F238E27FC236}">
                    <a16:creationId xmlns:a16="http://schemas.microsoft.com/office/drawing/2014/main" id="{B0B16595-C632-A9AD-1704-15A490B0ACCB}"/>
                  </a:ext>
                </a:extLst>
              </p:cNvPr>
              <p:cNvSpPr txBox="1">
                <a:spLocks noRot="1" noChangeAspect="1" noMove="1" noResize="1" noEditPoints="1" noAdjustHandles="1" noChangeArrowheads="1" noChangeShapeType="1" noTextEdit="1"/>
              </p:cNvSpPr>
              <p:nvPr/>
            </p:nvSpPr>
            <p:spPr>
              <a:xfrm>
                <a:off x="1324998" y="10232074"/>
                <a:ext cx="21734001" cy="18269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303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EB1D954E-ACF8-D0C8-2C13-4CC1B81839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227111" y="252251"/>
            <a:ext cx="22786358" cy="9175528"/>
          </a:xfrm>
          <a:prstGeom prst="rect">
            <a:avLst/>
          </a:prstGeom>
        </p:spPr>
      </p:pic>
      <p:pic>
        <p:nvPicPr>
          <p:cNvPr id="6" name="Obraz 5">
            <a:extLst>
              <a:ext uri="{FF2B5EF4-FFF2-40B4-BE49-F238E27FC236}">
                <a16:creationId xmlns:a16="http://schemas.microsoft.com/office/drawing/2014/main" id="{9BD175D1-FE85-2232-9C4A-C2A825214C4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1227111" y="9569669"/>
            <a:ext cx="12706292" cy="1876097"/>
          </a:xfrm>
          <a:prstGeom prst="rect">
            <a:avLst/>
          </a:prstGeom>
        </p:spPr>
      </p:pic>
    </p:spTree>
    <p:extLst>
      <p:ext uri="{BB962C8B-B14F-4D97-AF65-F5344CB8AC3E}">
        <p14:creationId xmlns:p14="http://schemas.microsoft.com/office/powerpoint/2010/main" val="4035731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pole tekstowe 1">
            <a:extLst>
              <a:ext uri="{FF2B5EF4-FFF2-40B4-BE49-F238E27FC236}">
                <a16:creationId xmlns:a16="http://schemas.microsoft.com/office/drawing/2014/main" id="{71546811-1DDE-D393-157B-BAE59BBAA053}"/>
              </a:ext>
            </a:extLst>
          </p:cNvPr>
          <p:cNvSpPr txBox="1"/>
          <p:nvPr/>
        </p:nvSpPr>
        <p:spPr>
          <a:xfrm>
            <a:off x="1674813" y="1359091"/>
            <a:ext cx="21734001" cy="1015663"/>
          </a:xfrm>
          <a:prstGeom prst="rect">
            <a:avLst/>
          </a:prstGeom>
          <a:noFill/>
        </p:spPr>
        <p:txBody>
          <a:bodyPr wrap="square">
            <a:spAutoFit/>
          </a:bodyPr>
          <a:lstStyle/>
          <a:p>
            <a:r>
              <a:rPr lang="en-US" sz="6000"/>
              <a:t>Proceeding similarly, you can derive the relationship:</a:t>
            </a:r>
            <a:endParaRPr lang="pl-PL" sz="6000"/>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D517AFCC-766C-A57F-6649-E507BDC7F7F3}"/>
                  </a:ext>
                </a:extLst>
              </p:cNvPr>
              <p:cNvSpPr txBox="1"/>
              <p:nvPr/>
            </p:nvSpPr>
            <p:spPr>
              <a:xfrm>
                <a:off x="1674813" y="2627799"/>
                <a:ext cx="21734001" cy="383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𝑎</m:t>
                          </m:r>
                        </m:e>
                        <m:sub>
                          <m:r>
                            <a:rPr lang="pl-PL" sz="6000" b="0" i="1" dirty="0" smtClean="0">
                              <a:latin typeface="Cambria Math" panose="02040503050406030204" pitchFamily="18" charset="0"/>
                            </a:rPr>
                            <m:t>𝑖</m:t>
                          </m:r>
                        </m:sub>
                      </m:sSub>
                      <m:r>
                        <a:rPr lang="pl-PL" sz="6000" b="0" i="1" dirty="0" smtClean="0">
                          <a:latin typeface="Cambria Math" panose="02040503050406030204" pitchFamily="18" charset="0"/>
                        </a:rPr>
                        <m:t>=</m:t>
                      </m:r>
                      <m:f>
                        <m:fPr>
                          <m:ctrlPr>
                            <a:rPr lang="pl-PL" sz="6000" b="0" i="1" dirty="0" smtClean="0">
                              <a:latin typeface="Cambria Math" panose="02040503050406030204" pitchFamily="18" charset="0"/>
                            </a:rPr>
                          </m:ctrlPr>
                        </m:fPr>
                        <m:num>
                          <m:sSup>
                            <m:sSupPr>
                              <m:ctrlPr>
                                <a:rPr lang="pl-PL" sz="6000" b="0" i="1" dirty="0" smtClean="0">
                                  <a:latin typeface="Cambria Math" panose="02040503050406030204" pitchFamily="18" charset="0"/>
                                  <a:ea typeface="Cambria Math" panose="02040503050406030204" pitchFamily="18" charset="0"/>
                                </a:rPr>
                              </m:ctrlPr>
                            </m:sSupPr>
                            <m:e>
                              <m:r>
                                <a:rPr lang="pl-PL" sz="6000" b="0" i="1" dirty="0" smtClean="0">
                                  <a:latin typeface="Cambria Math" panose="02040503050406030204" pitchFamily="18" charset="0"/>
                                  <a:ea typeface="Cambria Math" panose="02040503050406030204" pitchFamily="18" charset="0"/>
                                </a:rPr>
                                <m:t>∆</m:t>
                              </m:r>
                            </m:e>
                            <m:sup>
                              <m:r>
                                <a:rPr lang="pl-PL" sz="6000" b="0" i="1" dirty="0" smtClean="0">
                                  <a:latin typeface="Cambria Math" panose="02040503050406030204" pitchFamily="18" charset="0"/>
                                  <a:ea typeface="Cambria Math" panose="02040503050406030204" pitchFamily="18" charset="0"/>
                                </a:rPr>
                                <m:t>𝑖</m:t>
                              </m:r>
                            </m:sup>
                          </m:sSup>
                          <m:sSub>
                            <m:sSubPr>
                              <m:ctrlPr>
                                <a:rPr lang="pl-PL" sz="6000" b="0" i="1" dirty="0" smtClean="0">
                                  <a:latin typeface="Cambria Math" panose="02040503050406030204" pitchFamily="18" charset="0"/>
                                  <a:ea typeface="Cambria Math" panose="02040503050406030204" pitchFamily="18" charset="0"/>
                                </a:rPr>
                              </m:ctrlPr>
                            </m:sSubPr>
                            <m:e>
                              <m:r>
                                <a:rPr lang="pl-PL" sz="6000" b="0" i="1" dirty="0" smtClean="0">
                                  <a:latin typeface="Cambria Math" panose="02040503050406030204" pitchFamily="18" charset="0"/>
                                  <a:ea typeface="Cambria Math" panose="02040503050406030204" pitchFamily="18" charset="0"/>
                                </a:rPr>
                                <m:t>𝑦</m:t>
                              </m:r>
                            </m:e>
                            <m:sub>
                              <m:r>
                                <a:rPr lang="pl-PL" sz="6000" b="0" i="1" dirty="0" smtClean="0">
                                  <a:latin typeface="Cambria Math" panose="02040503050406030204" pitchFamily="18" charset="0"/>
                                  <a:ea typeface="Cambria Math" panose="02040503050406030204" pitchFamily="18" charset="0"/>
                                </a:rPr>
                                <m:t>0</m:t>
                              </m:r>
                            </m:sub>
                          </m:sSub>
                        </m:num>
                        <m:den>
                          <m:r>
                            <a:rPr lang="pl-PL" sz="6000" b="0" i="1" dirty="0" smtClean="0">
                              <a:latin typeface="Cambria Math" panose="02040503050406030204" pitchFamily="18" charset="0"/>
                            </a:rPr>
                            <m:t>𝑖</m:t>
                          </m:r>
                          <m:r>
                            <a:rPr lang="pl-PL" sz="6000" b="0" i="1" dirty="0" smtClean="0">
                              <a:latin typeface="Cambria Math" panose="02040503050406030204" pitchFamily="18" charset="0"/>
                            </a:rPr>
                            <m:t>!</m:t>
                          </m:r>
                          <m:sSup>
                            <m:sSupPr>
                              <m:ctrlPr>
                                <a:rPr lang="pl-PL" sz="6000" b="0" i="1" dirty="0" smtClean="0">
                                  <a:latin typeface="Cambria Math" panose="02040503050406030204" pitchFamily="18" charset="0"/>
                                </a:rPr>
                              </m:ctrlPr>
                            </m:sSupPr>
                            <m:e>
                              <m:r>
                                <a:rPr lang="pl-PL" sz="6000" b="0" i="1" dirty="0" smtClean="0">
                                  <a:latin typeface="Cambria Math" panose="02040503050406030204" pitchFamily="18" charset="0"/>
                                </a:rPr>
                                <m:t>h</m:t>
                              </m:r>
                            </m:e>
                            <m:sup>
                              <m:r>
                                <a:rPr lang="pl-PL" sz="6000" b="0" i="1" dirty="0" smtClean="0">
                                  <a:latin typeface="Cambria Math" panose="02040503050406030204" pitchFamily="18" charset="0"/>
                                </a:rPr>
                                <m:t>𝑖</m:t>
                              </m:r>
                            </m:sup>
                          </m:sSup>
                        </m:den>
                      </m:f>
                      <m:r>
                        <a:rPr lang="pl-PL" sz="6000" b="0" i="1" dirty="0" smtClean="0">
                          <a:latin typeface="Cambria Math" panose="02040503050406030204" pitchFamily="18" charset="0"/>
                        </a:rPr>
                        <m:t>, </m:t>
                      </m:r>
                      <m:r>
                        <a:rPr lang="pl-PL" sz="6000" b="0" i="1" dirty="0" smtClean="0">
                          <a:latin typeface="Cambria Math" panose="02040503050406030204" pitchFamily="18" charset="0"/>
                        </a:rPr>
                        <m:t>𝑖</m:t>
                      </m:r>
                      <m:r>
                        <a:rPr lang="pl-PL" sz="6000" b="0" i="1" dirty="0" smtClean="0">
                          <a:latin typeface="Cambria Math" panose="02040503050406030204" pitchFamily="18" charset="0"/>
                        </a:rPr>
                        <m:t>=0,1,…,</m:t>
                      </m:r>
                      <m:r>
                        <a:rPr lang="pl-PL" sz="6000" b="0" i="1" dirty="0" smtClean="0">
                          <a:latin typeface="Cambria Math" panose="02040503050406030204" pitchFamily="18" charset="0"/>
                        </a:rPr>
                        <m:t>𝑛</m:t>
                      </m:r>
                    </m:oMath>
                  </m:oMathPara>
                </a14:m>
                <a:endParaRPr lang="pl-PL" sz="6000"/>
              </a:p>
              <a:p>
                <a:endParaRPr lang="pl-PL" sz="6000"/>
              </a:p>
              <a:p>
                <a:endParaRPr lang="pl-PL" sz="6000"/>
              </a:p>
            </p:txBody>
          </p:sp>
        </mc:Choice>
        <mc:Fallback xmlns="">
          <p:sp>
            <p:nvSpPr>
              <p:cNvPr id="8" name="pole tekstowe 7">
                <a:extLst>
                  <a:ext uri="{FF2B5EF4-FFF2-40B4-BE49-F238E27FC236}">
                    <a16:creationId xmlns:a16="http://schemas.microsoft.com/office/drawing/2014/main" id="{D517AFCC-766C-A57F-6649-E507BDC7F7F3}"/>
                  </a:ext>
                </a:extLst>
              </p:cNvPr>
              <p:cNvSpPr txBox="1">
                <a:spLocks noRot="1" noChangeAspect="1" noMove="1" noResize="1" noEditPoints="1" noAdjustHandles="1" noChangeArrowheads="1" noChangeShapeType="1" noTextEdit="1"/>
              </p:cNvSpPr>
              <p:nvPr/>
            </p:nvSpPr>
            <p:spPr>
              <a:xfrm>
                <a:off x="1674813" y="2627799"/>
                <a:ext cx="21734001" cy="38314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4159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Straight Connector 15"/>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pole tekstowe 1">
            <a:extLst>
              <a:ext uri="{FF2B5EF4-FFF2-40B4-BE49-F238E27FC236}">
                <a16:creationId xmlns:a16="http://schemas.microsoft.com/office/drawing/2014/main" id="{71546811-1DDE-D393-157B-BAE59BBAA053}"/>
              </a:ext>
            </a:extLst>
          </p:cNvPr>
          <p:cNvSpPr txBox="1"/>
          <p:nvPr/>
        </p:nvSpPr>
        <p:spPr>
          <a:xfrm>
            <a:off x="1674813" y="1359091"/>
            <a:ext cx="21734001" cy="1015663"/>
          </a:xfrm>
          <a:prstGeom prst="rect">
            <a:avLst/>
          </a:prstGeom>
          <a:noFill/>
        </p:spPr>
        <p:txBody>
          <a:bodyPr wrap="square">
            <a:spAutoFit/>
          </a:bodyPr>
          <a:lstStyle/>
          <a:p>
            <a:r>
              <a:rPr lang="en-US" sz="6000"/>
              <a:t>Proceeding similarly, you can derive the relationship:</a:t>
            </a:r>
            <a:endParaRPr lang="pl-PL" sz="6000"/>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D517AFCC-766C-A57F-6649-E507BDC7F7F3}"/>
                  </a:ext>
                </a:extLst>
              </p:cNvPr>
              <p:cNvSpPr txBox="1"/>
              <p:nvPr/>
            </p:nvSpPr>
            <p:spPr>
              <a:xfrm>
                <a:off x="1674813" y="2627799"/>
                <a:ext cx="21734001" cy="1079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𝑊</m:t>
                          </m:r>
                        </m:e>
                        <m:sub>
                          <m:r>
                            <a:rPr lang="pl-PL" sz="6000" b="0" i="1" dirty="0" smtClean="0">
                              <a:latin typeface="Cambria Math" panose="02040503050406030204" pitchFamily="18" charset="0"/>
                            </a:rPr>
                            <m:t>𝑛</m:t>
                          </m:r>
                        </m:sub>
                      </m:sSub>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e>
                      </m:d>
                      <m:r>
                        <a:rPr lang="pl-PL" sz="6000" b="0" i="1" dirty="0" smtClean="0">
                          <a:latin typeface="Cambria Math" panose="02040503050406030204" pitchFamily="18" charset="0"/>
                        </a:rPr>
                        <m:t>=</m:t>
                      </m:r>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𝑎</m:t>
                          </m:r>
                        </m:e>
                        <m:sub>
                          <m:r>
                            <a:rPr lang="pl-PL" sz="6000" b="0" i="1" dirty="0" smtClean="0">
                              <a:latin typeface="Cambria Math" panose="02040503050406030204" pitchFamily="18" charset="0"/>
                            </a:rPr>
                            <m:t>0</m:t>
                          </m:r>
                        </m:sub>
                      </m:sSub>
                      <m:r>
                        <a:rPr lang="pl-PL" sz="6000" b="0" i="1" dirty="0" smtClean="0">
                          <a:latin typeface="Cambria Math" panose="02040503050406030204" pitchFamily="18" charset="0"/>
                        </a:rPr>
                        <m:t>+</m:t>
                      </m:r>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𝑎</m:t>
                          </m:r>
                        </m:e>
                        <m:sub>
                          <m:r>
                            <a:rPr lang="pl-PL" sz="6000" b="0" i="1" dirty="0" smtClean="0">
                              <a:latin typeface="Cambria Math" panose="02040503050406030204" pitchFamily="18" charset="0"/>
                            </a:rPr>
                            <m:t>1</m:t>
                          </m:r>
                        </m:sub>
                      </m:sSub>
                      <m:sSup>
                        <m:sSupPr>
                          <m:ctrlPr>
                            <a:rPr lang="pl-PL" sz="6000" b="0" i="1" dirty="0" smtClean="0">
                              <a:latin typeface="Cambria Math" panose="02040503050406030204" pitchFamily="18" charset="0"/>
                            </a:rPr>
                          </m:ctrlPr>
                        </m:sSupPr>
                        <m:e>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r>
                                <a:rPr lang="pl-PL" sz="6000" b="0" i="1" dirty="0" smtClean="0">
                                  <a:latin typeface="Cambria Math" panose="02040503050406030204" pitchFamily="18" charset="0"/>
                                </a:rPr>
                                <m:t>−</m:t>
                              </m:r>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𝑥</m:t>
                                  </m:r>
                                </m:e>
                                <m:sub>
                                  <m:r>
                                    <a:rPr lang="pl-PL" sz="6000" b="0" i="1" dirty="0" smtClean="0">
                                      <a:latin typeface="Cambria Math" panose="02040503050406030204" pitchFamily="18" charset="0"/>
                                    </a:rPr>
                                    <m:t>0</m:t>
                                  </m:r>
                                </m:sub>
                              </m:sSub>
                            </m:e>
                          </m:d>
                        </m:e>
                        <m:sup>
                          <m:d>
                            <m:dPr>
                              <m:begChr m:val="["/>
                              <m:endChr m:val="]"/>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1</m:t>
                              </m:r>
                            </m:e>
                          </m:d>
                        </m:sup>
                      </m:sSup>
                      <m:r>
                        <a:rPr lang="pl-PL" sz="6000" b="0" i="1" dirty="0" smtClean="0">
                          <a:latin typeface="Cambria Math" panose="02040503050406030204" pitchFamily="18" charset="0"/>
                        </a:rPr>
                        <m:t>+…+</m:t>
                      </m:r>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𝑎</m:t>
                          </m:r>
                        </m:e>
                        <m:sub>
                          <m:r>
                            <a:rPr lang="pl-PL" sz="6000" b="0" i="1" dirty="0" smtClean="0">
                              <a:latin typeface="Cambria Math" panose="02040503050406030204" pitchFamily="18" charset="0"/>
                            </a:rPr>
                            <m:t>𝑛</m:t>
                          </m:r>
                        </m:sub>
                      </m:sSub>
                      <m:sSup>
                        <m:sSupPr>
                          <m:ctrlPr>
                            <a:rPr lang="pl-PL" sz="6000" b="0" i="1" dirty="0" smtClean="0">
                              <a:latin typeface="Cambria Math" panose="02040503050406030204" pitchFamily="18" charset="0"/>
                            </a:rPr>
                          </m:ctrlPr>
                        </m:sSupPr>
                        <m:e>
                          <m:d>
                            <m:dPr>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𝑥</m:t>
                              </m:r>
                              <m:r>
                                <a:rPr lang="pl-PL" sz="6000" b="0" i="1" dirty="0" smtClean="0">
                                  <a:latin typeface="Cambria Math" panose="02040503050406030204" pitchFamily="18" charset="0"/>
                                </a:rPr>
                                <m:t>−</m:t>
                              </m:r>
                              <m:sSub>
                                <m:sSubPr>
                                  <m:ctrlPr>
                                    <a:rPr lang="pl-PL" sz="6000" b="0" i="1" dirty="0" smtClean="0">
                                      <a:latin typeface="Cambria Math" panose="02040503050406030204" pitchFamily="18" charset="0"/>
                                    </a:rPr>
                                  </m:ctrlPr>
                                </m:sSubPr>
                                <m:e>
                                  <m:r>
                                    <a:rPr lang="pl-PL" sz="6000" b="0" i="1" dirty="0" smtClean="0">
                                      <a:latin typeface="Cambria Math" panose="02040503050406030204" pitchFamily="18" charset="0"/>
                                    </a:rPr>
                                    <m:t>𝑥</m:t>
                                  </m:r>
                                </m:e>
                                <m:sub>
                                  <m:r>
                                    <a:rPr lang="pl-PL" sz="6000" b="0" i="1" dirty="0" smtClean="0">
                                      <a:latin typeface="Cambria Math" panose="02040503050406030204" pitchFamily="18" charset="0"/>
                                    </a:rPr>
                                    <m:t>𝑛</m:t>
                                  </m:r>
                                </m:sub>
                              </m:sSub>
                            </m:e>
                          </m:d>
                        </m:e>
                        <m:sup>
                          <m:d>
                            <m:dPr>
                              <m:begChr m:val="["/>
                              <m:endChr m:val="]"/>
                              <m:ctrlPr>
                                <a:rPr lang="pl-PL" sz="6000" b="0" i="1" dirty="0" smtClean="0">
                                  <a:latin typeface="Cambria Math" panose="02040503050406030204" pitchFamily="18" charset="0"/>
                                </a:rPr>
                              </m:ctrlPr>
                            </m:dPr>
                            <m:e>
                              <m:r>
                                <a:rPr lang="pl-PL" sz="6000" b="0" i="1" dirty="0" smtClean="0">
                                  <a:latin typeface="Cambria Math" panose="02040503050406030204" pitchFamily="18" charset="0"/>
                                </a:rPr>
                                <m:t>𝑛</m:t>
                              </m:r>
                            </m:e>
                          </m:d>
                        </m:sup>
                      </m:sSup>
                    </m:oMath>
                  </m:oMathPara>
                </a14:m>
                <a:endParaRPr lang="pl-PL" sz="6000"/>
              </a:p>
            </p:txBody>
          </p:sp>
        </mc:Choice>
        <mc:Fallback xmlns="">
          <p:sp>
            <p:nvSpPr>
              <p:cNvPr id="8" name="pole tekstowe 7">
                <a:extLst>
                  <a:ext uri="{FF2B5EF4-FFF2-40B4-BE49-F238E27FC236}">
                    <a16:creationId xmlns:a16="http://schemas.microsoft.com/office/drawing/2014/main" id="{D517AFCC-766C-A57F-6649-E507BDC7F7F3}"/>
                  </a:ext>
                </a:extLst>
              </p:cNvPr>
              <p:cNvSpPr txBox="1">
                <a:spLocks noRot="1" noChangeAspect="1" noMove="1" noResize="1" noEditPoints="1" noAdjustHandles="1" noChangeArrowheads="1" noChangeShapeType="1" noTextEdit="1"/>
              </p:cNvSpPr>
              <p:nvPr/>
            </p:nvSpPr>
            <p:spPr>
              <a:xfrm>
                <a:off x="1674813" y="2627799"/>
                <a:ext cx="21734001" cy="10797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pole tekstowe 2">
                <a:extLst>
                  <a:ext uri="{FF2B5EF4-FFF2-40B4-BE49-F238E27FC236}">
                    <a16:creationId xmlns:a16="http://schemas.microsoft.com/office/drawing/2014/main" id="{106BB56B-8857-41F3-90D5-3768738172FC}"/>
                  </a:ext>
                </a:extLst>
              </p:cNvPr>
              <p:cNvSpPr txBox="1"/>
              <p:nvPr/>
            </p:nvSpPr>
            <p:spPr>
              <a:xfrm>
                <a:off x="1674813" y="4898033"/>
                <a:ext cx="21734001" cy="1759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5400" b="0" i="1" dirty="0" smtClean="0">
                              <a:latin typeface="Cambria Math" panose="02040503050406030204" pitchFamily="18" charset="0"/>
                            </a:rPr>
                          </m:ctrlPr>
                        </m:sSubPr>
                        <m:e>
                          <m:r>
                            <a:rPr lang="pl-PL" sz="5400" b="0" i="1" dirty="0" smtClean="0">
                              <a:latin typeface="Cambria Math" panose="02040503050406030204" pitchFamily="18" charset="0"/>
                            </a:rPr>
                            <m:t>𝑊</m:t>
                          </m:r>
                        </m:e>
                        <m:sub>
                          <m:r>
                            <a:rPr lang="pl-PL" sz="5400" b="0" i="1" dirty="0" smtClean="0">
                              <a:latin typeface="Cambria Math" panose="02040503050406030204" pitchFamily="18" charset="0"/>
                            </a:rPr>
                            <m:t>𝑛</m:t>
                          </m:r>
                        </m:sub>
                      </m:sSub>
                      <m:d>
                        <m:dPr>
                          <m:ctrlPr>
                            <a:rPr lang="pl-PL" sz="5400" b="0" i="1" dirty="0" smtClean="0">
                              <a:latin typeface="Cambria Math" panose="02040503050406030204" pitchFamily="18" charset="0"/>
                            </a:rPr>
                          </m:ctrlPr>
                        </m:dPr>
                        <m:e>
                          <m:r>
                            <a:rPr lang="pl-PL" sz="5400" b="0" i="1" dirty="0" smtClean="0">
                              <a:latin typeface="Cambria Math" panose="02040503050406030204" pitchFamily="18" charset="0"/>
                            </a:rPr>
                            <m:t>𝑥</m:t>
                          </m:r>
                        </m:e>
                      </m:d>
                      <m:r>
                        <a:rPr lang="pl-PL" sz="5400" b="0" i="1" dirty="0" smtClean="0">
                          <a:latin typeface="Cambria Math" panose="02040503050406030204" pitchFamily="18" charset="0"/>
                        </a:rPr>
                        <m:t>=</m:t>
                      </m:r>
                      <m:sSub>
                        <m:sSubPr>
                          <m:ctrlPr>
                            <a:rPr lang="pl-PL" sz="5400" b="0" i="1" dirty="0" smtClean="0">
                              <a:latin typeface="Cambria Math" panose="02040503050406030204" pitchFamily="18" charset="0"/>
                            </a:rPr>
                          </m:ctrlPr>
                        </m:sSubPr>
                        <m:e>
                          <m:r>
                            <a:rPr lang="pl-PL" sz="5400" b="0" i="1" dirty="0" smtClean="0">
                              <a:latin typeface="Cambria Math" panose="02040503050406030204" pitchFamily="18" charset="0"/>
                            </a:rPr>
                            <m:t>𝑦</m:t>
                          </m:r>
                        </m:e>
                        <m:sub>
                          <m:r>
                            <a:rPr lang="pl-PL" sz="5400" b="0" i="1" dirty="0" smtClean="0">
                              <a:latin typeface="Cambria Math" panose="02040503050406030204" pitchFamily="18" charset="0"/>
                            </a:rPr>
                            <m:t>0</m:t>
                          </m:r>
                        </m:sub>
                      </m:sSub>
                      <m:r>
                        <a:rPr lang="pl-PL" sz="5400" b="0" i="1" dirty="0" smtClean="0">
                          <a:latin typeface="Cambria Math" panose="02040503050406030204" pitchFamily="18" charset="0"/>
                        </a:rPr>
                        <m:t>+</m:t>
                      </m:r>
                      <m:f>
                        <m:fPr>
                          <m:ctrlPr>
                            <a:rPr lang="pl-PL" sz="5400" b="0" i="1" dirty="0" smtClean="0">
                              <a:latin typeface="Cambria Math" panose="02040503050406030204" pitchFamily="18" charset="0"/>
                            </a:rPr>
                          </m:ctrlPr>
                        </m:fPr>
                        <m:num>
                          <m:r>
                            <a:rPr lang="pl-PL" sz="5400" b="0" i="1" dirty="0" smtClean="0">
                              <a:latin typeface="Cambria Math" panose="02040503050406030204" pitchFamily="18" charset="0"/>
                              <a:ea typeface="Cambria Math" panose="02040503050406030204" pitchFamily="18" charset="0"/>
                            </a:rPr>
                            <m:t>∆</m:t>
                          </m:r>
                          <m:sSub>
                            <m:sSubPr>
                              <m:ctrlPr>
                                <a:rPr lang="pl-PL" sz="5400" b="0" i="1" dirty="0" smtClean="0">
                                  <a:latin typeface="Cambria Math" panose="02040503050406030204" pitchFamily="18" charset="0"/>
                                  <a:ea typeface="Cambria Math" panose="02040503050406030204" pitchFamily="18" charset="0"/>
                                </a:rPr>
                              </m:ctrlPr>
                            </m:sSubPr>
                            <m:e>
                              <m:r>
                                <a:rPr lang="pl-PL" sz="5400" b="0" i="1" dirty="0" smtClean="0">
                                  <a:latin typeface="Cambria Math" panose="02040503050406030204" pitchFamily="18" charset="0"/>
                                  <a:ea typeface="Cambria Math" panose="02040503050406030204" pitchFamily="18" charset="0"/>
                                </a:rPr>
                                <m:t>𝑦</m:t>
                              </m:r>
                            </m:e>
                            <m:sub>
                              <m:r>
                                <a:rPr lang="pl-PL" sz="5400" b="0" i="1" dirty="0" smtClean="0">
                                  <a:latin typeface="Cambria Math" panose="02040503050406030204" pitchFamily="18" charset="0"/>
                                  <a:ea typeface="Cambria Math" panose="02040503050406030204" pitchFamily="18" charset="0"/>
                                </a:rPr>
                                <m:t>0</m:t>
                              </m:r>
                            </m:sub>
                          </m:sSub>
                        </m:num>
                        <m:den>
                          <m:r>
                            <a:rPr lang="pl-PL" sz="5400" b="0" i="1" dirty="0" smtClean="0">
                              <a:latin typeface="Cambria Math" panose="02040503050406030204" pitchFamily="18" charset="0"/>
                            </a:rPr>
                            <m:t>1!</m:t>
                          </m:r>
                          <m:r>
                            <a:rPr lang="pl-PL" sz="5400" b="0" i="1" dirty="0" smtClean="0">
                              <a:latin typeface="Cambria Math" panose="02040503050406030204" pitchFamily="18" charset="0"/>
                            </a:rPr>
                            <m:t>h</m:t>
                          </m:r>
                        </m:den>
                      </m:f>
                      <m:sSup>
                        <m:sSupPr>
                          <m:ctrlPr>
                            <a:rPr lang="pl-PL" sz="5400" b="0" i="1" dirty="0" smtClean="0">
                              <a:latin typeface="Cambria Math" panose="02040503050406030204" pitchFamily="18" charset="0"/>
                            </a:rPr>
                          </m:ctrlPr>
                        </m:sSupPr>
                        <m:e>
                          <m:d>
                            <m:dPr>
                              <m:ctrlPr>
                                <a:rPr lang="pl-PL" sz="5400" b="0" i="1" dirty="0" smtClean="0">
                                  <a:latin typeface="Cambria Math" panose="02040503050406030204" pitchFamily="18" charset="0"/>
                                </a:rPr>
                              </m:ctrlPr>
                            </m:dPr>
                            <m:e>
                              <m:r>
                                <a:rPr lang="pl-PL" sz="5400" b="0" i="1" dirty="0" smtClean="0">
                                  <a:latin typeface="Cambria Math" panose="02040503050406030204" pitchFamily="18" charset="0"/>
                                </a:rPr>
                                <m:t>𝑥</m:t>
                              </m:r>
                              <m:r>
                                <a:rPr lang="pl-PL" sz="5400" b="0" i="1" dirty="0" smtClean="0">
                                  <a:latin typeface="Cambria Math" panose="02040503050406030204" pitchFamily="18" charset="0"/>
                                </a:rPr>
                                <m:t>−</m:t>
                              </m:r>
                              <m:sSub>
                                <m:sSubPr>
                                  <m:ctrlPr>
                                    <a:rPr lang="pl-PL" sz="5400" b="0" i="1" dirty="0" smtClean="0">
                                      <a:latin typeface="Cambria Math" panose="02040503050406030204" pitchFamily="18" charset="0"/>
                                    </a:rPr>
                                  </m:ctrlPr>
                                </m:sSubPr>
                                <m:e>
                                  <m:r>
                                    <a:rPr lang="pl-PL" sz="5400" b="0" i="1" dirty="0" smtClean="0">
                                      <a:latin typeface="Cambria Math" panose="02040503050406030204" pitchFamily="18" charset="0"/>
                                    </a:rPr>
                                    <m:t>𝑥</m:t>
                                  </m:r>
                                </m:e>
                                <m:sub>
                                  <m:r>
                                    <a:rPr lang="pl-PL" sz="5400" b="0" i="1" dirty="0" smtClean="0">
                                      <a:latin typeface="Cambria Math" panose="02040503050406030204" pitchFamily="18" charset="0"/>
                                    </a:rPr>
                                    <m:t>0</m:t>
                                  </m:r>
                                </m:sub>
                              </m:sSub>
                            </m:e>
                          </m:d>
                        </m:e>
                        <m:sup>
                          <m:d>
                            <m:dPr>
                              <m:begChr m:val="["/>
                              <m:endChr m:val="]"/>
                              <m:ctrlPr>
                                <a:rPr lang="pl-PL" sz="5400" b="0" i="1" dirty="0" smtClean="0">
                                  <a:latin typeface="Cambria Math" panose="02040503050406030204" pitchFamily="18" charset="0"/>
                                </a:rPr>
                              </m:ctrlPr>
                            </m:dPr>
                            <m:e>
                              <m:r>
                                <a:rPr lang="pl-PL" sz="5400" b="0" i="1" dirty="0" smtClean="0">
                                  <a:latin typeface="Cambria Math" panose="02040503050406030204" pitchFamily="18" charset="0"/>
                                </a:rPr>
                                <m:t>1</m:t>
                              </m:r>
                            </m:e>
                          </m:d>
                        </m:sup>
                      </m:sSup>
                      <m:r>
                        <a:rPr lang="pl-PL" sz="5400" b="0" i="1" dirty="0" smtClean="0">
                          <a:latin typeface="Cambria Math" panose="02040503050406030204" pitchFamily="18" charset="0"/>
                        </a:rPr>
                        <m:t>+</m:t>
                      </m:r>
                      <m:f>
                        <m:fPr>
                          <m:ctrlPr>
                            <a:rPr lang="pl-PL" sz="5400" i="1" dirty="0">
                              <a:latin typeface="Cambria Math" panose="02040503050406030204" pitchFamily="18" charset="0"/>
                            </a:rPr>
                          </m:ctrlPr>
                        </m:fPr>
                        <m:num>
                          <m:sSup>
                            <m:sSupPr>
                              <m:ctrlPr>
                                <a:rPr lang="pl-PL" sz="5400" b="0" i="1" dirty="0" smtClean="0">
                                  <a:latin typeface="Cambria Math" panose="02040503050406030204" pitchFamily="18" charset="0"/>
                                  <a:ea typeface="Cambria Math" panose="02040503050406030204" pitchFamily="18" charset="0"/>
                                </a:rPr>
                              </m:ctrlPr>
                            </m:sSupPr>
                            <m:e>
                              <m:r>
                                <a:rPr lang="pl-PL" sz="5400" i="1" dirty="0">
                                  <a:latin typeface="Cambria Math" panose="02040503050406030204" pitchFamily="18" charset="0"/>
                                  <a:ea typeface="Cambria Math" panose="02040503050406030204" pitchFamily="18" charset="0"/>
                                </a:rPr>
                                <m:t>∆</m:t>
                              </m:r>
                            </m:e>
                            <m:sup>
                              <m:r>
                                <a:rPr lang="pl-PL" sz="5400" b="0" i="1" dirty="0" smtClean="0">
                                  <a:latin typeface="Cambria Math" panose="02040503050406030204" pitchFamily="18" charset="0"/>
                                  <a:ea typeface="Cambria Math" panose="02040503050406030204" pitchFamily="18" charset="0"/>
                                </a:rPr>
                                <m:t>2</m:t>
                              </m:r>
                            </m:sup>
                          </m:sSup>
                          <m:sSub>
                            <m:sSubPr>
                              <m:ctrlPr>
                                <a:rPr lang="pl-PL" sz="5400" i="1" dirty="0">
                                  <a:latin typeface="Cambria Math" panose="02040503050406030204" pitchFamily="18" charset="0"/>
                                  <a:ea typeface="Cambria Math" panose="02040503050406030204" pitchFamily="18" charset="0"/>
                                </a:rPr>
                              </m:ctrlPr>
                            </m:sSubPr>
                            <m:e>
                              <m:r>
                                <a:rPr lang="pl-PL" sz="5400" i="1" dirty="0">
                                  <a:latin typeface="Cambria Math" panose="02040503050406030204" pitchFamily="18" charset="0"/>
                                  <a:ea typeface="Cambria Math" panose="02040503050406030204" pitchFamily="18" charset="0"/>
                                </a:rPr>
                                <m:t>𝑦</m:t>
                              </m:r>
                            </m:e>
                            <m:sub>
                              <m:r>
                                <a:rPr lang="pl-PL" sz="5400" i="1" dirty="0">
                                  <a:latin typeface="Cambria Math" panose="02040503050406030204" pitchFamily="18" charset="0"/>
                                  <a:ea typeface="Cambria Math" panose="02040503050406030204" pitchFamily="18" charset="0"/>
                                </a:rPr>
                                <m:t>0</m:t>
                              </m:r>
                            </m:sub>
                          </m:sSub>
                        </m:num>
                        <m:den>
                          <m:r>
                            <a:rPr lang="pl-PL" sz="5400" b="0" i="1" dirty="0" smtClean="0">
                              <a:latin typeface="Cambria Math" panose="02040503050406030204" pitchFamily="18" charset="0"/>
                            </a:rPr>
                            <m:t>2</m:t>
                          </m:r>
                          <m:r>
                            <a:rPr lang="pl-PL" sz="5400" i="1" dirty="0">
                              <a:latin typeface="Cambria Math" panose="02040503050406030204" pitchFamily="18" charset="0"/>
                            </a:rPr>
                            <m:t>!</m:t>
                          </m:r>
                          <m:r>
                            <a:rPr lang="pl-PL" sz="5400" i="1" dirty="0">
                              <a:latin typeface="Cambria Math" panose="02040503050406030204" pitchFamily="18" charset="0"/>
                            </a:rPr>
                            <m:t>h</m:t>
                          </m:r>
                        </m:den>
                      </m:f>
                      <m:sSup>
                        <m:sSupPr>
                          <m:ctrlPr>
                            <a:rPr lang="pl-PL" sz="5400" i="1" dirty="0">
                              <a:latin typeface="Cambria Math" panose="02040503050406030204" pitchFamily="18" charset="0"/>
                            </a:rPr>
                          </m:ctrlPr>
                        </m:sSupPr>
                        <m:e>
                          <m:d>
                            <m:dPr>
                              <m:ctrlPr>
                                <a:rPr lang="pl-PL" sz="5400" i="1" dirty="0">
                                  <a:latin typeface="Cambria Math" panose="02040503050406030204" pitchFamily="18" charset="0"/>
                                </a:rPr>
                              </m:ctrlPr>
                            </m:dPr>
                            <m:e>
                              <m:r>
                                <a:rPr lang="pl-PL" sz="5400" i="1" dirty="0">
                                  <a:latin typeface="Cambria Math" panose="02040503050406030204" pitchFamily="18" charset="0"/>
                                </a:rPr>
                                <m:t>𝑥</m:t>
                              </m:r>
                              <m:r>
                                <a:rPr lang="pl-PL" sz="5400" i="1" dirty="0">
                                  <a:latin typeface="Cambria Math" panose="02040503050406030204" pitchFamily="18" charset="0"/>
                                </a:rPr>
                                <m:t>−</m:t>
                              </m:r>
                              <m:sSub>
                                <m:sSubPr>
                                  <m:ctrlPr>
                                    <a:rPr lang="pl-PL" sz="5400" i="1" dirty="0">
                                      <a:latin typeface="Cambria Math" panose="02040503050406030204" pitchFamily="18" charset="0"/>
                                    </a:rPr>
                                  </m:ctrlPr>
                                </m:sSubPr>
                                <m:e>
                                  <m:r>
                                    <a:rPr lang="pl-PL" sz="5400" i="1" dirty="0">
                                      <a:latin typeface="Cambria Math" panose="02040503050406030204" pitchFamily="18" charset="0"/>
                                    </a:rPr>
                                    <m:t>𝑥</m:t>
                                  </m:r>
                                </m:e>
                                <m:sub>
                                  <m:r>
                                    <a:rPr lang="pl-PL" sz="5400" i="1" dirty="0">
                                      <a:latin typeface="Cambria Math" panose="02040503050406030204" pitchFamily="18" charset="0"/>
                                    </a:rPr>
                                    <m:t>0</m:t>
                                  </m:r>
                                </m:sub>
                              </m:sSub>
                            </m:e>
                          </m:d>
                        </m:e>
                        <m:sup>
                          <m:d>
                            <m:dPr>
                              <m:begChr m:val="["/>
                              <m:endChr m:val="]"/>
                              <m:ctrlPr>
                                <a:rPr lang="pl-PL" sz="5400" i="1" dirty="0">
                                  <a:latin typeface="Cambria Math" panose="02040503050406030204" pitchFamily="18" charset="0"/>
                                </a:rPr>
                              </m:ctrlPr>
                            </m:dPr>
                            <m:e>
                              <m:r>
                                <a:rPr lang="pl-PL" sz="5400" b="0" i="1" dirty="0" smtClean="0">
                                  <a:latin typeface="Cambria Math" panose="02040503050406030204" pitchFamily="18" charset="0"/>
                                </a:rPr>
                                <m:t>2</m:t>
                              </m:r>
                            </m:e>
                          </m:d>
                        </m:sup>
                      </m:sSup>
                      <m:r>
                        <a:rPr lang="pl-PL" sz="5400" b="0" i="1" dirty="0" smtClean="0">
                          <a:latin typeface="Cambria Math" panose="02040503050406030204" pitchFamily="18" charset="0"/>
                        </a:rPr>
                        <m:t>…+</m:t>
                      </m:r>
                      <m:f>
                        <m:fPr>
                          <m:ctrlPr>
                            <a:rPr lang="pl-PL" sz="5400" i="1" dirty="0">
                              <a:latin typeface="Cambria Math" panose="02040503050406030204" pitchFamily="18" charset="0"/>
                            </a:rPr>
                          </m:ctrlPr>
                        </m:fPr>
                        <m:num>
                          <m:sSup>
                            <m:sSupPr>
                              <m:ctrlPr>
                                <a:rPr lang="pl-PL" sz="5400" i="1" dirty="0">
                                  <a:latin typeface="Cambria Math" panose="02040503050406030204" pitchFamily="18" charset="0"/>
                                  <a:ea typeface="Cambria Math" panose="02040503050406030204" pitchFamily="18" charset="0"/>
                                </a:rPr>
                              </m:ctrlPr>
                            </m:sSupPr>
                            <m:e>
                              <m:r>
                                <a:rPr lang="pl-PL" sz="5400" i="1" dirty="0">
                                  <a:latin typeface="Cambria Math" panose="02040503050406030204" pitchFamily="18" charset="0"/>
                                  <a:ea typeface="Cambria Math" panose="02040503050406030204" pitchFamily="18" charset="0"/>
                                </a:rPr>
                                <m:t>∆</m:t>
                              </m:r>
                            </m:e>
                            <m:sup>
                              <m:r>
                                <a:rPr lang="pl-PL" sz="5400" b="0" i="1" dirty="0" smtClean="0">
                                  <a:latin typeface="Cambria Math" panose="02040503050406030204" pitchFamily="18" charset="0"/>
                                  <a:ea typeface="Cambria Math" panose="02040503050406030204" pitchFamily="18" charset="0"/>
                                </a:rPr>
                                <m:t>𝑛</m:t>
                              </m:r>
                            </m:sup>
                          </m:sSup>
                          <m:sSub>
                            <m:sSubPr>
                              <m:ctrlPr>
                                <a:rPr lang="pl-PL" sz="5400" i="1" dirty="0">
                                  <a:latin typeface="Cambria Math" panose="02040503050406030204" pitchFamily="18" charset="0"/>
                                  <a:ea typeface="Cambria Math" panose="02040503050406030204" pitchFamily="18" charset="0"/>
                                </a:rPr>
                              </m:ctrlPr>
                            </m:sSubPr>
                            <m:e>
                              <m:r>
                                <a:rPr lang="pl-PL" sz="5400" i="1" dirty="0">
                                  <a:latin typeface="Cambria Math" panose="02040503050406030204" pitchFamily="18" charset="0"/>
                                  <a:ea typeface="Cambria Math" panose="02040503050406030204" pitchFamily="18" charset="0"/>
                                </a:rPr>
                                <m:t>𝑦</m:t>
                              </m:r>
                            </m:e>
                            <m:sub>
                              <m:r>
                                <a:rPr lang="pl-PL" sz="5400" i="1" dirty="0">
                                  <a:latin typeface="Cambria Math" panose="02040503050406030204" pitchFamily="18" charset="0"/>
                                  <a:ea typeface="Cambria Math" panose="02040503050406030204" pitchFamily="18" charset="0"/>
                                </a:rPr>
                                <m:t>0</m:t>
                              </m:r>
                            </m:sub>
                          </m:sSub>
                        </m:num>
                        <m:den>
                          <m:r>
                            <a:rPr lang="pl-PL" sz="5400" b="0" i="1" dirty="0" smtClean="0">
                              <a:latin typeface="Cambria Math" panose="02040503050406030204" pitchFamily="18" charset="0"/>
                            </a:rPr>
                            <m:t>𝑛</m:t>
                          </m:r>
                          <m:r>
                            <a:rPr lang="pl-PL" sz="5400" i="1" dirty="0">
                              <a:latin typeface="Cambria Math" panose="02040503050406030204" pitchFamily="18" charset="0"/>
                            </a:rPr>
                            <m:t>!</m:t>
                          </m:r>
                          <m:r>
                            <a:rPr lang="pl-PL" sz="5400" i="1" dirty="0">
                              <a:latin typeface="Cambria Math" panose="02040503050406030204" pitchFamily="18" charset="0"/>
                            </a:rPr>
                            <m:t>h</m:t>
                          </m:r>
                        </m:den>
                      </m:f>
                      <m:sSup>
                        <m:sSupPr>
                          <m:ctrlPr>
                            <a:rPr lang="pl-PL" sz="5400" b="0" i="1" dirty="0" smtClean="0">
                              <a:latin typeface="Cambria Math" panose="02040503050406030204" pitchFamily="18" charset="0"/>
                            </a:rPr>
                          </m:ctrlPr>
                        </m:sSupPr>
                        <m:e>
                          <m:d>
                            <m:dPr>
                              <m:ctrlPr>
                                <a:rPr lang="pl-PL" sz="5400" b="0" i="1" dirty="0" smtClean="0">
                                  <a:latin typeface="Cambria Math" panose="02040503050406030204" pitchFamily="18" charset="0"/>
                                </a:rPr>
                              </m:ctrlPr>
                            </m:dPr>
                            <m:e>
                              <m:r>
                                <a:rPr lang="pl-PL" sz="5400" b="0" i="1" dirty="0" smtClean="0">
                                  <a:latin typeface="Cambria Math" panose="02040503050406030204" pitchFamily="18" charset="0"/>
                                </a:rPr>
                                <m:t>𝑥</m:t>
                              </m:r>
                              <m:r>
                                <a:rPr lang="pl-PL" sz="5400" b="0" i="1" dirty="0" smtClean="0">
                                  <a:latin typeface="Cambria Math" panose="02040503050406030204" pitchFamily="18" charset="0"/>
                                </a:rPr>
                                <m:t>−</m:t>
                              </m:r>
                              <m:sSub>
                                <m:sSubPr>
                                  <m:ctrlPr>
                                    <a:rPr lang="pl-PL" sz="5400" b="0" i="1" dirty="0" smtClean="0">
                                      <a:latin typeface="Cambria Math" panose="02040503050406030204" pitchFamily="18" charset="0"/>
                                    </a:rPr>
                                  </m:ctrlPr>
                                </m:sSubPr>
                                <m:e>
                                  <m:r>
                                    <a:rPr lang="pl-PL" sz="5400" b="0" i="1" dirty="0" smtClean="0">
                                      <a:latin typeface="Cambria Math" panose="02040503050406030204" pitchFamily="18" charset="0"/>
                                    </a:rPr>
                                    <m:t>𝑥</m:t>
                                  </m:r>
                                </m:e>
                                <m:sub>
                                  <m:r>
                                    <a:rPr lang="pl-PL" sz="5400" b="0" i="1" dirty="0" smtClean="0">
                                      <a:latin typeface="Cambria Math" panose="02040503050406030204" pitchFamily="18" charset="0"/>
                                    </a:rPr>
                                    <m:t>𝑛</m:t>
                                  </m:r>
                                </m:sub>
                              </m:sSub>
                            </m:e>
                          </m:d>
                        </m:e>
                        <m:sup>
                          <m:d>
                            <m:dPr>
                              <m:begChr m:val="["/>
                              <m:endChr m:val="]"/>
                              <m:ctrlPr>
                                <a:rPr lang="pl-PL" sz="5400" b="0" i="1" dirty="0" smtClean="0">
                                  <a:latin typeface="Cambria Math" panose="02040503050406030204" pitchFamily="18" charset="0"/>
                                </a:rPr>
                              </m:ctrlPr>
                            </m:dPr>
                            <m:e>
                              <m:r>
                                <a:rPr lang="pl-PL" sz="5400" b="0" i="1" dirty="0" smtClean="0">
                                  <a:latin typeface="Cambria Math" panose="02040503050406030204" pitchFamily="18" charset="0"/>
                                </a:rPr>
                                <m:t>𝑛</m:t>
                              </m:r>
                            </m:e>
                          </m:d>
                        </m:sup>
                      </m:sSup>
                    </m:oMath>
                  </m:oMathPara>
                </a14:m>
                <a:endParaRPr lang="pl-PL" sz="6000"/>
              </a:p>
            </p:txBody>
          </p:sp>
        </mc:Choice>
        <mc:Fallback xmlns="">
          <p:sp>
            <p:nvSpPr>
              <p:cNvPr id="3" name="pole tekstowe 2">
                <a:extLst>
                  <a:ext uri="{FF2B5EF4-FFF2-40B4-BE49-F238E27FC236}">
                    <a16:creationId xmlns:a16="http://schemas.microsoft.com/office/drawing/2014/main" id="{106BB56B-8857-41F3-90D5-3768738172FC}"/>
                  </a:ext>
                </a:extLst>
              </p:cNvPr>
              <p:cNvSpPr txBox="1">
                <a:spLocks noRot="1" noChangeAspect="1" noMove="1" noResize="1" noEditPoints="1" noAdjustHandles="1" noChangeArrowheads="1" noChangeShapeType="1" noTextEdit="1"/>
              </p:cNvSpPr>
              <p:nvPr/>
            </p:nvSpPr>
            <p:spPr>
              <a:xfrm>
                <a:off x="1674813" y="4898033"/>
                <a:ext cx="21734001" cy="1759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15474A4C-A868-00C1-C4FF-255F03D9FD7A}"/>
                  </a:ext>
                </a:extLst>
              </p:cNvPr>
              <p:cNvSpPr txBox="1"/>
              <p:nvPr/>
            </p:nvSpPr>
            <p:spPr>
              <a:xfrm>
                <a:off x="220717" y="7058191"/>
                <a:ext cx="24163283" cy="52034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l-PL" sz="5400" b="0" i="1" dirty="0" smtClean="0">
                          <a:latin typeface="Cambria Math" panose="02040503050406030204" pitchFamily="18" charset="0"/>
                        </a:rPr>
                        <m:t>𝑢</m:t>
                      </m:r>
                      <m:r>
                        <a:rPr lang="pl-PL" sz="5400" b="0" i="1" dirty="0" smtClean="0">
                          <a:latin typeface="Cambria Math" panose="02040503050406030204" pitchFamily="18" charset="0"/>
                        </a:rPr>
                        <m:t>=</m:t>
                      </m:r>
                      <m:f>
                        <m:fPr>
                          <m:ctrlPr>
                            <a:rPr lang="pl-PL" sz="5400" b="0" i="1" dirty="0" smtClean="0">
                              <a:latin typeface="Cambria Math" panose="02040503050406030204" pitchFamily="18" charset="0"/>
                            </a:rPr>
                          </m:ctrlPr>
                        </m:fPr>
                        <m:num>
                          <m:r>
                            <a:rPr lang="pl-PL" sz="5400" b="0" i="1" dirty="0" smtClean="0">
                              <a:latin typeface="Cambria Math" panose="02040503050406030204" pitchFamily="18" charset="0"/>
                            </a:rPr>
                            <m:t>𝑥</m:t>
                          </m:r>
                          <m:r>
                            <a:rPr lang="pl-PL" sz="5400" b="0" i="1" dirty="0" smtClean="0">
                              <a:latin typeface="Cambria Math" panose="02040503050406030204" pitchFamily="18" charset="0"/>
                            </a:rPr>
                            <m:t>−</m:t>
                          </m:r>
                          <m:sSub>
                            <m:sSubPr>
                              <m:ctrlPr>
                                <a:rPr lang="pl-PL" sz="5400" b="0" i="1" dirty="0" smtClean="0">
                                  <a:latin typeface="Cambria Math" panose="02040503050406030204" pitchFamily="18" charset="0"/>
                                </a:rPr>
                              </m:ctrlPr>
                            </m:sSubPr>
                            <m:e>
                              <m:r>
                                <a:rPr lang="pl-PL" sz="5400" b="0" i="1" dirty="0" smtClean="0">
                                  <a:latin typeface="Cambria Math" panose="02040503050406030204" pitchFamily="18" charset="0"/>
                                </a:rPr>
                                <m:t>𝑥</m:t>
                              </m:r>
                            </m:e>
                            <m:sub>
                              <m:r>
                                <a:rPr lang="pl-PL" sz="5400" b="0" i="1" dirty="0" smtClean="0">
                                  <a:latin typeface="Cambria Math" panose="02040503050406030204" pitchFamily="18" charset="0"/>
                                </a:rPr>
                                <m:t>0</m:t>
                              </m:r>
                            </m:sub>
                          </m:sSub>
                        </m:num>
                        <m:den>
                          <m:r>
                            <a:rPr lang="pl-PL" sz="5400" b="0" i="1" dirty="0" smtClean="0">
                              <a:latin typeface="Cambria Math" panose="02040503050406030204" pitchFamily="18" charset="0"/>
                            </a:rPr>
                            <m:t>h</m:t>
                          </m:r>
                        </m:den>
                      </m:f>
                      <m:r>
                        <a:rPr lang="pl-PL" sz="5400" b="0" i="1" dirty="0" smtClean="0">
                          <a:latin typeface="Cambria Math" panose="02040503050406030204" pitchFamily="18" charset="0"/>
                        </a:rPr>
                        <m:t>⇒</m:t>
                      </m:r>
                      <m:r>
                        <a:rPr lang="pl-PL" sz="5400" b="0" i="1" dirty="0" smtClean="0">
                          <a:latin typeface="Cambria Math" panose="02040503050406030204" pitchFamily="18" charset="0"/>
                        </a:rPr>
                        <m:t>𝑥</m:t>
                      </m:r>
                      <m:r>
                        <a:rPr lang="pl-PL" sz="5400" b="0" i="1" dirty="0" smtClean="0">
                          <a:latin typeface="Cambria Math" panose="02040503050406030204" pitchFamily="18" charset="0"/>
                        </a:rPr>
                        <m:t>=</m:t>
                      </m:r>
                      <m:sSub>
                        <m:sSubPr>
                          <m:ctrlPr>
                            <a:rPr lang="pl-PL" sz="5400" b="0" i="1" dirty="0" smtClean="0">
                              <a:latin typeface="Cambria Math" panose="02040503050406030204" pitchFamily="18" charset="0"/>
                            </a:rPr>
                          </m:ctrlPr>
                        </m:sSubPr>
                        <m:e>
                          <m:r>
                            <a:rPr lang="pl-PL" sz="5400" b="0" i="1" dirty="0" smtClean="0">
                              <a:latin typeface="Cambria Math" panose="02040503050406030204" pitchFamily="18" charset="0"/>
                            </a:rPr>
                            <m:t>𝑥</m:t>
                          </m:r>
                        </m:e>
                        <m:sub>
                          <m:r>
                            <a:rPr lang="pl-PL" sz="5400" b="0" i="1" dirty="0" smtClean="0">
                              <a:latin typeface="Cambria Math" panose="02040503050406030204" pitchFamily="18" charset="0"/>
                            </a:rPr>
                            <m:t>0</m:t>
                          </m:r>
                        </m:sub>
                      </m:sSub>
                      <m:r>
                        <a:rPr lang="pl-PL" sz="5400" b="0" i="1" dirty="0" smtClean="0">
                          <a:latin typeface="Cambria Math" panose="02040503050406030204" pitchFamily="18" charset="0"/>
                        </a:rPr>
                        <m:t>+</m:t>
                      </m:r>
                      <m:r>
                        <a:rPr lang="pl-PL" sz="5400" b="0" i="1" dirty="0" smtClean="0">
                          <a:latin typeface="Cambria Math" panose="02040503050406030204" pitchFamily="18" charset="0"/>
                        </a:rPr>
                        <m:t>𝑢h</m:t>
                      </m:r>
                    </m:oMath>
                  </m:oMathPara>
                </a14:m>
                <a:endParaRPr lang="pl-PL" sz="5400" b="0"/>
              </a:p>
              <a:p>
                <a:pPr/>
                <a14:m>
                  <m:oMathPara xmlns:m="http://schemas.openxmlformats.org/officeDocument/2006/math">
                    <m:oMathParaPr>
                      <m:jc m:val="left"/>
                    </m:oMathParaPr>
                    <m:oMath xmlns:m="http://schemas.openxmlformats.org/officeDocument/2006/math">
                      <m:sSup>
                        <m:sSupPr>
                          <m:ctrlPr>
                            <a:rPr lang="pl-PL" sz="6000" b="0" i="1" smtClean="0">
                              <a:latin typeface="Cambria Math" panose="02040503050406030204" pitchFamily="18" charset="0"/>
                            </a:rPr>
                          </m:ctrlPr>
                        </m:sSupPr>
                        <m:e>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e>
                          </m:d>
                        </m:e>
                        <m:sup>
                          <m:d>
                            <m:dPr>
                              <m:begChr m:val="["/>
                              <m:endChr m:val="]"/>
                              <m:ctrlPr>
                                <a:rPr lang="pl-PL" sz="6000" b="0" i="1" smtClean="0">
                                  <a:latin typeface="Cambria Math" panose="02040503050406030204" pitchFamily="18" charset="0"/>
                                </a:rPr>
                              </m:ctrlPr>
                            </m:dPr>
                            <m:e>
                              <m:r>
                                <a:rPr lang="pl-PL" sz="6000" b="0" i="1" smtClean="0">
                                  <a:latin typeface="Cambria Math" panose="02040503050406030204" pitchFamily="18" charset="0"/>
                                </a:rPr>
                                <m:t>1</m:t>
                              </m:r>
                            </m:e>
                          </m:d>
                        </m:sup>
                      </m:sSup>
                      <m:r>
                        <a:rPr lang="pl-PL" sz="6000" b="0" i="1" smtClean="0">
                          <a:latin typeface="Cambria Math" panose="02040503050406030204" pitchFamily="18" charset="0"/>
                        </a:rPr>
                        <m:t>=</m:t>
                      </m:r>
                      <m:r>
                        <a:rPr lang="pl-PL" sz="6000" b="0" i="1" smtClean="0">
                          <a:latin typeface="Cambria Math" panose="02040503050406030204" pitchFamily="18" charset="0"/>
                        </a:rPr>
                        <m:t>𝑥</m:t>
                      </m:r>
                      <m:r>
                        <a:rPr lang="pl-PL" sz="6000" b="0" i="1" smtClean="0">
                          <a:latin typeface="Cambria Math" panose="02040503050406030204" pitchFamily="18" charset="0"/>
                        </a:rPr>
                        <m:t>−</m:t>
                      </m:r>
                      <m:sSub>
                        <m:sSubPr>
                          <m:ctrlPr>
                            <a:rPr lang="pl-PL" sz="6000" b="0" i="1" smtClean="0">
                              <a:latin typeface="Cambria Math" panose="02040503050406030204" pitchFamily="18" charset="0"/>
                            </a:rPr>
                          </m:ctrlPr>
                        </m:sSubPr>
                        <m:e>
                          <m:r>
                            <a:rPr lang="pl-PL" sz="6000" b="0" i="1" smtClean="0">
                              <a:latin typeface="Cambria Math" panose="02040503050406030204" pitchFamily="18" charset="0"/>
                            </a:rPr>
                            <m:t>𝑥</m:t>
                          </m:r>
                        </m:e>
                        <m:sub>
                          <m:r>
                            <a:rPr lang="pl-PL" sz="6000" b="0" i="1" smtClean="0">
                              <a:latin typeface="Cambria Math" panose="02040503050406030204" pitchFamily="18" charset="0"/>
                            </a:rPr>
                            <m:t>0</m:t>
                          </m:r>
                        </m:sub>
                      </m:sSub>
                      <m:r>
                        <a:rPr lang="pl-PL" sz="6000" b="0" i="1" smtClean="0">
                          <a:latin typeface="Cambria Math" panose="02040503050406030204" pitchFamily="18" charset="0"/>
                        </a:rPr>
                        <m:t>=</m:t>
                      </m:r>
                      <m:r>
                        <a:rPr lang="pl-PL" sz="6000" b="0" i="1" smtClean="0">
                          <a:latin typeface="Cambria Math" panose="02040503050406030204" pitchFamily="18" charset="0"/>
                        </a:rPr>
                        <m:t>𝑢h</m:t>
                      </m:r>
                    </m:oMath>
                  </m:oMathPara>
                </a14:m>
                <a:endParaRPr lang="pl-PL" sz="6000" b="0"/>
              </a:p>
              <a:p>
                <a:pPr/>
                <a14:m>
                  <m:oMathPara xmlns:m="http://schemas.openxmlformats.org/officeDocument/2006/math">
                    <m:oMathParaPr>
                      <m:jc m:val="left"/>
                    </m:oMathParaPr>
                    <m:oMath xmlns:m="http://schemas.openxmlformats.org/officeDocument/2006/math">
                      <m:sSup>
                        <m:sSupPr>
                          <m:ctrlPr>
                            <a:rPr lang="pl-PL" sz="4800" i="1">
                              <a:latin typeface="Cambria Math" panose="02040503050406030204" pitchFamily="18" charset="0"/>
                            </a:rPr>
                          </m:ctrlPr>
                        </m:sSupPr>
                        <m:e>
                          <m:d>
                            <m:dPr>
                              <m:ctrlPr>
                                <a:rPr lang="pl-PL" sz="4800" i="1">
                                  <a:latin typeface="Cambria Math" panose="02040503050406030204" pitchFamily="18" charset="0"/>
                                </a:rPr>
                              </m:ctrlPr>
                            </m:dPr>
                            <m:e>
                              <m:r>
                                <a:rPr lang="pl-PL" sz="4800" i="1">
                                  <a:latin typeface="Cambria Math" panose="02040503050406030204" pitchFamily="18" charset="0"/>
                                </a:rPr>
                                <m:t>𝑥</m:t>
                              </m:r>
                              <m:r>
                                <a:rPr lang="pl-PL" sz="4800" i="1">
                                  <a:latin typeface="Cambria Math" panose="02040503050406030204" pitchFamily="18" charset="0"/>
                                </a:rPr>
                                <m:t>−</m:t>
                              </m:r>
                              <m:sSub>
                                <m:sSubPr>
                                  <m:ctrlPr>
                                    <a:rPr lang="pl-PL" sz="4800" i="1">
                                      <a:latin typeface="Cambria Math" panose="02040503050406030204" pitchFamily="18" charset="0"/>
                                    </a:rPr>
                                  </m:ctrlPr>
                                </m:sSubPr>
                                <m:e>
                                  <m:r>
                                    <a:rPr lang="pl-PL" sz="4800" i="1">
                                      <a:latin typeface="Cambria Math" panose="02040503050406030204" pitchFamily="18" charset="0"/>
                                    </a:rPr>
                                    <m:t>𝑥</m:t>
                                  </m:r>
                                </m:e>
                                <m:sub>
                                  <m:r>
                                    <a:rPr lang="pl-PL" sz="4800" i="1">
                                      <a:latin typeface="Cambria Math" panose="02040503050406030204" pitchFamily="18" charset="0"/>
                                    </a:rPr>
                                    <m:t>0</m:t>
                                  </m:r>
                                </m:sub>
                              </m:sSub>
                            </m:e>
                          </m:d>
                        </m:e>
                        <m:sup>
                          <m:d>
                            <m:dPr>
                              <m:begChr m:val="["/>
                              <m:endChr m:val="]"/>
                              <m:ctrlPr>
                                <a:rPr lang="pl-PL" sz="4800" i="1">
                                  <a:latin typeface="Cambria Math" panose="02040503050406030204" pitchFamily="18" charset="0"/>
                                </a:rPr>
                              </m:ctrlPr>
                            </m:dPr>
                            <m:e>
                              <m:r>
                                <a:rPr lang="pl-PL" sz="4800" b="0" i="1" smtClean="0">
                                  <a:latin typeface="Cambria Math" panose="02040503050406030204" pitchFamily="18" charset="0"/>
                                </a:rPr>
                                <m:t>2</m:t>
                              </m:r>
                            </m:e>
                          </m:d>
                        </m:sup>
                      </m:sSup>
                      <m:r>
                        <a:rPr lang="pl-PL" sz="4800" b="0" i="1" smtClean="0">
                          <a:latin typeface="Cambria Math" panose="02040503050406030204" pitchFamily="18" charset="0"/>
                        </a:rPr>
                        <m:t>=</m:t>
                      </m:r>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1</m:t>
                              </m:r>
                            </m:sub>
                          </m:sSub>
                        </m:e>
                      </m:d>
                      <m:r>
                        <a:rPr lang="pl-PL" sz="4800" b="0" i="1" smtClean="0">
                          <a:latin typeface="Cambria Math" panose="02040503050406030204" pitchFamily="18" charset="0"/>
                        </a:rPr>
                        <m:t>=</m:t>
                      </m:r>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e>
                      </m:d>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𝑥</m:t>
                          </m:r>
                          <m:r>
                            <a:rPr lang="pl-PL" sz="4800" b="0" i="1" smtClean="0">
                              <a:latin typeface="Cambria Math" panose="02040503050406030204" pitchFamily="18" charset="0"/>
                            </a:rPr>
                            <m:t>−</m:t>
                          </m:r>
                          <m:sSub>
                            <m:sSubPr>
                              <m:ctrlPr>
                                <a:rPr lang="pl-PL" sz="4800" b="0" i="1" smtClean="0">
                                  <a:latin typeface="Cambria Math" panose="02040503050406030204" pitchFamily="18" charset="0"/>
                                </a:rPr>
                              </m:ctrlPr>
                            </m:sSubPr>
                            <m:e>
                              <m:r>
                                <a:rPr lang="pl-PL" sz="4800" b="0" i="1" smtClean="0">
                                  <a:latin typeface="Cambria Math" panose="02040503050406030204" pitchFamily="18" charset="0"/>
                                </a:rPr>
                                <m:t>𝑥</m:t>
                              </m:r>
                            </m:e>
                            <m:sub>
                              <m:r>
                                <a:rPr lang="pl-PL" sz="4800" b="0" i="1" smtClean="0">
                                  <a:latin typeface="Cambria Math" panose="02040503050406030204" pitchFamily="18" charset="0"/>
                                </a:rPr>
                                <m:t>0</m:t>
                              </m:r>
                            </m:sub>
                          </m:sSub>
                          <m:r>
                            <a:rPr lang="pl-PL" sz="4800" b="0" i="1" smtClean="0">
                              <a:latin typeface="Cambria Math" panose="02040503050406030204" pitchFamily="18" charset="0"/>
                            </a:rPr>
                            <m:t>−</m:t>
                          </m:r>
                          <m:r>
                            <a:rPr lang="pl-PL" sz="4800" b="0" i="1" smtClean="0">
                              <a:latin typeface="Cambria Math" panose="02040503050406030204" pitchFamily="18" charset="0"/>
                            </a:rPr>
                            <m:t>h</m:t>
                          </m:r>
                        </m:e>
                      </m:d>
                      <m:r>
                        <a:rPr lang="pl-PL" sz="4800" b="0" i="1" smtClean="0">
                          <a:latin typeface="Cambria Math" panose="02040503050406030204" pitchFamily="18" charset="0"/>
                        </a:rPr>
                        <m:t>=</m:t>
                      </m:r>
                      <m:r>
                        <a:rPr lang="pl-PL" sz="4800" b="0" i="1" smtClean="0">
                          <a:latin typeface="Cambria Math" panose="02040503050406030204" pitchFamily="18" charset="0"/>
                        </a:rPr>
                        <m:t>𝑢h</m:t>
                      </m:r>
                      <m:r>
                        <a:rPr lang="pl-PL" sz="4800" b="0" i="1" smtClean="0">
                          <a:latin typeface="Cambria Math" panose="02040503050406030204" pitchFamily="18" charset="0"/>
                        </a:rPr>
                        <m:t> </m:t>
                      </m:r>
                      <m:r>
                        <a:rPr lang="pl-PL" sz="4800" b="0" i="1" smtClean="0">
                          <a:latin typeface="Cambria Math" panose="02040503050406030204" pitchFamily="18" charset="0"/>
                        </a:rPr>
                        <m:t>h</m:t>
                      </m:r>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𝑢</m:t>
                          </m:r>
                          <m:r>
                            <a:rPr lang="pl-PL" sz="4800" b="0" i="1" smtClean="0">
                              <a:latin typeface="Cambria Math" panose="02040503050406030204" pitchFamily="18" charset="0"/>
                            </a:rPr>
                            <m:t>−1</m:t>
                          </m:r>
                        </m:e>
                      </m:d>
                      <m:r>
                        <a:rPr lang="pl-PL" sz="4800" b="0" i="1" smtClean="0">
                          <a:latin typeface="Cambria Math" panose="02040503050406030204" pitchFamily="18" charset="0"/>
                        </a:rPr>
                        <m:t>=</m:t>
                      </m:r>
                      <m:sSup>
                        <m:sSupPr>
                          <m:ctrlPr>
                            <a:rPr lang="pl-PL" sz="4800" b="0" i="1" smtClean="0">
                              <a:latin typeface="Cambria Math" panose="02040503050406030204" pitchFamily="18" charset="0"/>
                            </a:rPr>
                          </m:ctrlPr>
                        </m:sSupPr>
                        <m:e>
                          <m:r>
                            <a:rPr lang="pl-PL" sz="4800" b="0" i="1" smtClean="0">
                              <a:latin typeface="Cambria Math" panose="02040503050406030204" pitchFamily="18" charset="0"/>
                            </a:rPr>
                            <m:t>h</m:t>
                          </m:r>
                        </m:e>
                        <m:sup>
                          <m:r>
                            <a:rPr lang="pl-PL" sz="4800" b="0" i="1" smtClean="0">
                              <a:latin typeface="Cambria Math" panose="02040503050406030204" pitchFamily="18" charset="0"/>
                            </a:rPr>
                            <m:t>2</m:t>
                          </m:r>
                        </m:sup>
                      </m:sSup>
                      <m:r>
                        <a:rPr lang="pl-PL" sz="4800" b="0" i="1" smtClean="0">
                          <a:latin typeface="Cambria Math" panose="02040503050406030204" pitchFamily="18" charset="0"/>
                        </a:rPr>
                        <m:t>𝑢</m:t>
                      </m:r>
                      <m:d>
                        <m:dPr>
                          <m:ctrlPr>
                            <a:rPr lang="pl-PL" sz="4800" b="0" i="1" smtClean="0">
                              <a:latin typeface="Cambria Math" panose="02040503050406030204" pitchFamily="18" charset="0"/>
                            </a:rPr>
                          </m:ctrlPr>
                        </m:dPr>
                        <m:e>
                          <m:r>
                            <a:rPr lang="pl-PL" sz="4800" b="0" i="1" smtClean="0">
                              <a:latin typeface="Cambria Math" panose="02040503050406030204" pitchFamily="18" charset="0"/>
                            </a:rPr>
                            <m:t>𝑢</m:t>
                          </m:r>
                          <m:r>
                            <a:rPr lang="pl-PL" sz="4800" b="0" i="1" smtClean="0">
                              <a:latin typeface="Cambria Math" panose="02040503050406030204" pitchFamily="18" charset="0"/>
                            </a:rPr>
                            <m:t>−1</m:t>
                          </m:r>
                        </m:e>
                      </m:d>
                    </m:oMath>
                  </m:oMathPara>
                </a14:m>
                <a:endParaRPr lang="pl-PL" sz="4800" b="0"/>
              </a:p>
              <a:p>
                <a:r>
                  <a:rPr lang="pl-PL" sz="6000"/>
                  <a:t>…</a:t>
                </a:r>
              </a:p>
              <a:p>
                <a:pPr/>
                <a14:m>
                  <m:oMathPara xmlns:m="http://schemas.openxmlformats.org/officeDocument/2006/math">
                    <m:oMathParaPr>
                      <m:jc m:val="left"/>
                    </m:oMathParaPr>
                    <m:oMath xmlns:m="http://schemas.openxmlformats.org/officeDocument/2006/math">
                      <m:sSup>
                        <m:sSupPr>
                          <m:ctrlPr>
                            <a:rPr lang="pl-PL" sz="6000" i="1" smtClean="0">
                              <a:latin typeface="Cambria Math" panose="02040503050406030204" pitchFamily="18" charset="0"/>
                            </a:rPr>
                          </m:ctrlPr>
                        </m:sSupPr>
                        <m:e>
                          <m:d>
                            <m:dPr>
                              <m:ctrlPr>
                                <a:rPr lang="pl-PL" sz="6000" i="1">
                                  <a:latin typeface="Cambria Math" panose="02040503050406030204" pitchFamily="18" charset="0"/>
                                </a:rPr>
                              </m:ctrlPr>
                            </m:dPr>
                            <m:e>
                              <m:r>
                                <a:rPr lang="pl-PL" sz="6000" i="1">
                                  <a:latin typeface="Cambria Math" panose="02040503050406030204" pitchFamily="18" charset="0"/>
                                </a:rPr>
                                <m:t>𝑥</m:t>
                              </m:r>
                              <m:r>
                                <a:rPr lang="pl-PL" sz="6000" i="1">
                                  <a:latin typeface="Cambria Math" panose="02040503050406030204" pitchFamily="18" charset="0"/>
                                </a:rPr>
                                <m:t>−</m:t>
                              </m:r>
                              <m:sSub>
                                <m:sSubPr>
                                  <m:ctrlPr>
                                    <a:rPr lang="pl-PL" sz="6000" i="1">
                                      <a:latin typeface="Cambria Math" panose="02040503050406030204" pitchFamily="18" charset="0"/>
                                    </a:rPr>
                                  </m:ctrlPr>
                                </m:sSubPr>
                                <m:e>
                                  <m:r>
                                    <a:rPr lang="pl-PL" sz="6000" i="1">
                                      <a:latin typeface="Cambria Math" panose="02040503050406030204" pitchFamily="18" charset="0"/>
                                    </a:rPr>
                                    <m:t>𝑥</m:t>
                                  </m:r>
                                </m:e>
                                <m:sub>
                                  <m:r>
                                    <a:rPr lang="pl-PL" sz="6000" i="1">
                                      <a:latin typeface="Cambria Math" panose="02040503050406030204" pitchFamily="18" charset="0"/>
                                    </a:rPr>
                                    <m:t>0</m:t>
                                  </m:r>
                                </m:sub>
                              </m:sSub>
                            </m:e>
                          </m:d>
                        </m:e>
                        <m:sup>
                          <m:d>
                            <m:dPr>
                              <m:begChr m:val="["/>
                              <m:endChr m:val="]"/>
                              <m:ctrlPr>
                                <a:rPr lang="pl-PL" sz="6000" i="1">
                                  <a:latin typeface="Cambria Math" panose="02040503050406030204" pitchFamily="18" charset="0"/>
                                </a:rPr>
                              </m:ctrlPr>
                            </m:dPr>
                            <m:e>
                              <m:r>
                                <a:rPr lang="pl-PL" sz="6000" b="0" i="1" smtClean="0">
                                  <a:latin typeface="Cambria Math" panose="02040503050406030204" pitchFamily="18" charset="0"/>
                                </a:rPr>
                                <m:t>𝑛</m:t>
                              </m:r>
                            </m:e>
                          </m:d>
                        </m:sup>
                      </m:sSup>
                      <m:r>
                        <a:rPr lang="pl-PL" sz="6000" b="0" i="1" smtClean="0">
                          <a:latin typeface="Cambria Math" panose="02040503050406030204" pitchFamily="18" charset="0"/>
                        </a:rPr>
                        <m:t>=</m:t>
                      </m:r>
                      <m:sSup>
                        <m:sSupPr>
                          <m:ctrlPr>
                            <a:rPr lang="pl-PL" sz="6000" b="0" i="1" smtClean="0">
                              <a:latin typeface="Cambria Math" panose="02040503050406030204" pitchFamily="18" charset="0"/>
                            </a:rPr>
                          </m:ctrlPr>
                        </m:sSupPr>
                        <m:e>
                          <m:r>
                            <a:rPr lang="pl-PL" sz="6000" b="0" i="1" smtClean="0">
                              <a:latin typeface="Cambria Math" panose="02040503050406030204" pitchFamily="18" charset="0"/>
                            </a:rPr>
                            <m:t>h</m:t>
                          </m:r>
                        </m:e>
                        <m:sup>
                          <m:r>
                            <a:rPr lang="pl-PL" sz="6000" b="0" i="1" smtClean="0">
                              <a:latin typeface="Cambria Math" panose="02040503050406030204" pitchFamily="18" charset="0"/>
                            </a:rPr>
                            <m:t>𝑛</m:t>
                          </m:r>
                        </m:sup>
                      </m:sSup>
                      <m:r>
                        <a:rPr lang="pl-PL" sz="6000" b="0" i="1" smtClean="0">
                          <a:latin typeface="Cambria Math" panose="02040503050406030204" pitchFamily="18" charset="0"/>
                        </a:rPr>
                        <m:t>𝑢</m:t>
                      </m:r>
                      <m:d>
                        <m:dPr>
                          <m:ctrlPr>
                            <a:rPr lang="pl-PL" sz="6000" b="0" i="1" smtClean="0">
                              <a:latin typeface="Cambria Math" panose="02040503050406030204" pitchFamily="18" charset="0"/>
                            </a:rPr>
                          </m:ctrlPr>
                        </m:dPr>
                        <m:e>
                          <m:r>
                            <a:rPr lang="pl-PL" sz="6000" b="0" i="1" smtClean="0">
                              <a:latin typeface="Cambria Math" panose="02040503050406030204" pitchFamily="18" charset="0"/>
                            </a:rPr>
                            <m:t>𝑢</m:t>
                          </m:r>
                          <m:r>
                            <a:rPr lang="pl-PL" sz="6000" b="0" i="1" smtClean="0">
                              <a:latin typeface="Cambria Math" panose="02040503050406030204" pitchFamily="18" charset="0"/>
                            </a:rPr>
                            <m:t>−1</m:t>
                          </m:r>
                        </m:e>
                      </m:d>
                      <m:r>
                        <a:rPr lang="pl-PL" sz="6000" b="0" i="1" smtClean="0">
                          <a:latin typeface="Cambria Math" panose="02040503050406030204" pitchFamily="18" charset="0"/>
                        </a:rPr>
                        <m:t>…(</m:t>
                      </m:r>
                      <m:r>
                        <a:rPr lang="pl-PL" sz="6000" b="0" i="1" smtClean="0">
                          <a:latin typeface="Cambria Math" panose="02040503050406030204" pitchFamily="18" charset="0"/>
                        </a:rPr>
                        <m:t>𝑢</m:t>
                      </m:r>
                      <m:r>
                        <a:rPr lang="pl-PL" sz="6000" b="0" i="1" smtClean="0">
                          <a:latin typeface="Cambria Math" panose="02040503050406030204" pitchFamily="18" charset="0"/>
                        </a:rPr>
                        <m:t>−</m:t>
                      </m:r>
                      <m:r>
                        <a:rPr lang="pl-PL" sz="6000" b="0" i="1" smtClean="0">
                          <a:latin typeface="Cambria Math" panose="02040503050406030204" pitchFamily="18" charset="0"/>
                        </a:rPr>
                        <m:t>𝑛</m:t>
                      </m:r>
                      <m:r>
                        <a:rPr lang="pl-PL" sz="6000" b="0" i="1" smtClean="0">
                          <a:latin typeface="Cambria Math" panose="02040503050406030204" pitchFamily="18" charset="0"/>
                        </a:rPr>
                        <m:t>+1)</m:t>
                      </m:r>
                    </m:oMath>
                  </m:oMathPara>
                </a14:m>
                <a:endParaRPr lang="pl-PL" sz="6000"/>
              </a:p>
            </p:txBody>
          </p:sp>
        </mc:Choice>
        <mc:Fallback xmlns="">
          <p:sp>
            <p:nvSpPr>
              <p:cNvPr id="4" name="pole tekstowe 3">
                <a:extLst>
                  <a:ext uri="{FF2B5EF4-FFF2-40B4-BE49-F238E27FC236}">
                    <a16:creationId xmlns:a16="http://schemas.microsoft.com/office/drawing/2014/main" id="{15474A4C-A868-00C1-C4FF-255F03D9FD7A}"/>
                  </a:ext>
                </a:extLst>
              </p:cNvPr>
              <p:cNvSpPr txBox="1">
                <a:spLocks noRot="1" noChangeAspect="1" noMove="1" noResize="1" noEditPoints="1" noAdjustHandles="1" noChangeArrowheads="1" noChangeShapeType="1" noTextEdit="1"/>
              </p:cNvSpPr>
              <p:nvPr/>
            </p:nvSpPr>
            <p:spPr>
              <a:xfrm>
                <a:off x="220717" y="7058191"/>
                <a:ext cx="24163283" cy="5203476"/>
              </a:xfrm>
              <a:prstGeom prst="rect">
                <a:avLst/>
              </a:prstGeom>
              <a:blipFill>
                <a:blip r:embed="rId6"/>
                <a:stretch>
                  <a:fillRect l="-1514"/>
                </a:stretch>
              </a:blipFill>
            </p:spPr>
            <p:txBody>
              <a:bodyPr/>
              <a:lstStyle/>
              <a:p>
                <a:r>
                  <a:rPr lang="en-US">
                    <a:noFill/>
                  </a:rPr>
                  <a:t> </a:t>
                </a:r>
              </a:p>
            </p:txBody>
          </p:sp>
        </mc:Fallback>
      </mc:AlternateContent>
    </p:spTree>
    <p:extLst>
      <p:ext uri="{BB962C8B-B14F-4D97-AF65-F5344CB8AC3E}">
        <p14:creationId xmlns:p14="http://schemas.microsoft.com/office/powerpoint/2010/main" val="3132895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71546811-1DDE-D393-157B-BAE59BBAA053}"/>
              </a:ext>
            </a:extLst>
          </p:cNvPr>
          <p:cNvSpPr txBox="1"/>
          <p:nvPr/>
        </p:nvSpPr>
        <p:spPr>
          <a:xfrm>
            <a:off x="1674813" y="1359091"/>
            <a:ext cx="21734001" cy="1015663"/>
          </a:xfrm>
          <a:prstGeom prst="rect">
            <a:avLst/>
          </a:prstGeom>
          <a:noFill/>
        </p:spPr>
        <p:txBody>
          <a:bodyPr wrap="square">
            <a:spAutoFit/>
          </a:bodyPr>
          <a:lstStyle/>
          <a:p>
            <a:r>
              <a:rPr lang="en-US" sz="6000"/>
              <a:t>Finally, we get this formula.</a:t>
            </a:r>
            <a:endParaRPr lang="pl-PL" sz="6000"/>
          </a:p>
        </p:txBody>
      </p:sp>
      <p:pic>
        <p:nvPicPr>
          <p:cNvPr id="6" name="Obraz 5">
            <a:extLst>
              <a:ext uri="{FF2B5EF4-FFF2-40B4-BE49-F238E27FC236}">
                <a16:creationId xmlns:a16="http://schemas.microsoft.com/office/drawing/2014/main" id="{8556E1D7-781C-DFF8-E747-A64617C92D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908371" y="3599805"/>
            <a:ext cx="18125822" cy="2302205"/>
          </a:xfrm>
          <a:prstGeom prst="rect">
            <a:avLst/>
          </a:prstGeom>
        </p:spPr>
      </p:pic>
      <p:pic>
        <p:nvPicPr>
          <p:cNvPr id="9" name="Obraz 8">
            <a:extLst>
              <a:ext uri="{FF2B5EF4-FFF2-40B4-BE49-F238E27FC236}">
                <a16:creationId xmlns:a16="http://schemas.microsoft.com/office/drawing/2014/main" id="{0BCE5D96-7AEE-28AD-D4BD-BB64F9997AF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1241896" y="6858000"/>
            <a:ext cx="22166918" cy="2302202"/>
          </a:xfrm>
          <a:prstGeom prst="rect">
            <a:avLst/>
          </a:prstGeom>
        </p:spPr>
      </p:pic>
    </p:spTree>
    <p:extLst>
      <p:ext uri="{BB962C8B-B14F-4D97-AF65-F5344CB8AC3E}">
        <p14:creationId xmlns:p14="http://schemas.microsoft.com/office/powerpoint/2010/main" val="1022434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
      <a:dk1>
        <a:srgbClr val="000000"/>
      </a:dk1>
      <a:lt1>
        <a:sysClr val="window" lastClr="FFFFFF"/>
      </a:lt1>
      <a:dk2>
        <a:srgbClr val="000000"/>
      </a:dk2>
      <a:lt2>
        <a:srgbClr val="E4E6E8"/>
      </a:lt2>
      <a:accent1>
        <a:srgbClr val="000000"/>
      </a:accent1>
      <a:accent2>
        <a:srgbClr val="7F7F7F"/>
      </a:accent2>
      <a:accent3>
        <a:srgbClr val="A7A7A7"/>
      </a:accent3>
      <a:accent4>
        <a:srgbClr val="000000"/>
      </a:accent4>
      <a:accent5>
        <a:srgbClr val="7F7F7F"/>
      </a:accent5>
      <a:accent6>
        <a:srgbClr val="DCDDD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自定义</PresentationFormat>
  <Slides>116</Slides>
  <Notes>105</Notes>
  <HiddenSlides>0</HiddenSlides>
  <ScaleCrop>false</ScaleCrop>
  <HeadingPairs>
    <vt:vector size="4" baseType="variant">
      <vt:variant>
        <vt:lpstr>主题</vt:lpstr>
      </vt:variant>
      <vt:variant>
        <vt:i4>1</vt:i4>
      </vt:variant>
      <vt:variant>
        <vt:lpstr>幻灯片标题</vt:lpstr>
      </vt:variant>
      <vt:variant>
        <vt:i4>116</vt:i4>
      </vt:variant>
    </vt:vector>
  </HeadingPairs>
  <TitlesOfParts>
    <vt:vector size="117"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revision>4</cp:revision>
  <dcterms:created xsi:type="dcterms:W3CDTF">2016-06-20T18:47:00Z</dcterms:created>
  <dcterms:modified xsi:type="dcterms:W3CDTF">2024-04-23T12:19:53Z</dcterms:modified>
</cp:coreProperties>
</file>